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3"/>
    <p:sldMasterId id="2147483661" r:id="rId4"/>
  </p:sldMasterIdLst>
  <p:notesMasterIdLst>
    <p:notesMasterId r:id="rId10"/>
  </p:notesMasterIdLst>
  <p:sldIdLst>
    <p:sldId id="258" r:id="rId5"/>
    <p:sldId id="312" r:id="rId6"/>
    <p:sldId id="257" r:id="rId7"/>
    <p:sldId id="287" r:id="rId8"/>
    <p:sldId id="357" r:id="rId9"/>
    <p:sldId id="358" r:id="rId11"/>
    <p:sldId id="359" r:id="rId12"/>
    <p:sldId id="360" r:id="rId13"/>
    <p:sldId id="361" r:id="rId14"/>
    <p:sldId id="362" r:id="rId15"/>
    <p:sldId id="363" r:id="rId16"/>
    <p:sldId id="288" r:id="rId17"/>
    <p:sldId id="364" r:id="rId18"/>
    <p:sldId id="365" r:id="rId19"/>
    <p:sldId id="366" r:id="rId20"/>
    <p:sldId id="367" r:id="rId21"/>
    <p:sldId id="368" r:id="rId22"/>
    <p:sldId id="289" r:id="rId23"/>
    <p:sldId id="348" r:id="rId24"/>
    <p:sldId id="349" r:id="rId25"/>
    <p:sldId id="350" r:id="rId26"/>
    <p:sldId id="351" r:id="rId27"/>
    <p:sldId id="352" r:id="rId28"/>
    <p:sldId id="353" r:id="rId29"/>
    <p:sldId id="354" r:id="rId30"/>
    <p:sldId id="355" r:id="rId31"/>
    <p:sldId id="356"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6"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110" d="100"/>
          <a:sy n="110" d="100"/>
        </p:scale>
        <p:origin x="-594" y="-210"/>
      </p:cViewPr>
      <p:guideLst>
        <p:guide orient="horz" pos="1137"/>
        <p:guide pos="3832"/>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44330-D65E-433C-A90B-DC730FD555C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封底">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grpSp>
        <p:nvGrpSpPr>
          <p:cNvPr id="3" name="组合 2"/>
          <p:cNvGrpSpPr/>
          <p:nvPr userDrawn="1"/>
        </p:nvGrpSpPr>
        <p:grpSpPr>
          <a:xfrm>
            <a:off x="14327" y="6394062"/>
            <a:ext cx="12145271" cy="215444"/>
            <a:chOff x="14327" y="6394062"/>
            <a:chExt cx="12145271" cy="215444"/>
          </a:xfrm>
        </p:grpSpPr>
        <p:grpSp>
          <p:nvGrpSpPr>
            <p:cNvPr id="4" name="组合 3"/>
            <p:cNvGrpSpPr/>
            <p:nvPr/>
          </p:nvGrpSpPr>
          <p:grpSpPr>
            <a:xfrm>
              <a:off x="14327" y="6444634"/>
              <a:ext cx="9656823" cy="114300"/>
              <a:chOff x="14327" y="6444634"/>
              <a:chExt cx="9656823" cy="114300"/>
            </a:xfrm>
          </p:grpSpPr>
          <p:cxnSp>
            <p:nvCxnSpPr>
              <p:cNvPr id="15" name="直接连接符 14"/>
              <p:cNvCxnSpPr/>
              <p:nvPr/>
            </p:nvCxnSpPr>
            <p:spPr>
              <a:xfrm flipH="1">
                <a:off x="1432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990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8374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684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5316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378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2258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072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9200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77671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6142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4613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3084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11555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20026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28497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136968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45438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3909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62380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70851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79322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8779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96264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0473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13206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2167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30148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3861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47090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55561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64032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72503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80974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9445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97916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306387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14858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3328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331799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40270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348741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57212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6568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374154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38262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391096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39956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08038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1650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424980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33451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41922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458864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450393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467335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75806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84277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92748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501218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09689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18160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26631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35102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4357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52044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051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68986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745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85928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9439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602870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1341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619812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28283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636754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45225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53696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662167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670638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79109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687579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696050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704521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712992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2146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29934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3840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746876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5534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763818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7228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780760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789231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7977023"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806173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814644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231152"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831586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8400571"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848528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8569990"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865469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8739409"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882411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8908828"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899353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9078247"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916295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9247666"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93323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941708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H="1">
                <a:off x="9501794"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9586475" y="6444634"/>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1481956" y="6444634"/>
              <a:ext cx="677642" cy="114300"/>
              <a:chOff x="11597706" y="6414350"/>
              <a:chExt cx="677642" cy="114300"/>
            </a:xfrm>
          </p:grpSpPr>
          <p:cxnSp>
            <p:nvCxnSpPr>
              <p:cNvPr id="7" name="直接连接符 6"/>
              <p:cNvCxnSpPr/>
              <p:nvPr/>
            </p:nvCxnSpPr>
            <p:spPr>
              <a:xfrm flipH="1">
                <a:off x="11597706"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682416"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767125"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1851835"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11936544"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2021254"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2105963"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2190673" y="6414350"/>
                <a:ext cx="84675" cy="114300"/>
              </a:xfrm>
              <a:prstGeom prst="line">
                <a:avLst/>
              </a:prstGeom>
              <a:ln w="952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9641919" y="6394062"/>
              <a:ext cx="1973987" cy="215444"/>
            </a:xfrm>
            <a:prstGeom prst="rect">
              <a:avLst/>
            </a:prstGeom>
            <a:noFill/>
          </p:spPr>
          <p:txBody>
            <a:bodyPr wrap="square" lIns="0" tIns="0" rIns="0" bIns="0" rtlCol="0">
              <a:spAutoFit/>
            </a:bodyPr>
            <a:lstStyle/>
            <a:p>
              <a:pPr algn="ctr">
                <a:defRPr/>
              </a:pPr>
              <a:r>
                <a:rPr lang="zh-CN" altLang="en-US" sz="1400" kern="100">
                  <a:solidFill>
                    <a:schemeClr val="accent1">
                      <a:alpha val="64000"/>
                    </a:schemeClr>
                  </a:solidFill>
                  <a:latin typeface="+mn-ea"/>
                  <a:cs typeface="+mn-ea"/>
                  <a:sym typeface="+mn-lt"/>
                </a:rPr>
                <a:t>不忘初心</a:t>
              </a:r>
              <a:r>
                <a:rPr lang="en-US" altLang="zh-CN" sz="1400" kern="100">
                  <a:solidFill>
                    <a:schemeClr val="accent1">
                      <a:alpha val="64000"/>
                    </a:schemeClr>
                  </a:solidFill>
                  <a:latin typeface="+mn-ea"/>
                  <a:cs typeface="+mn-ea"/>
                  <a:sym typeface="+mn-lt"/>
                </a:rPr>
                <a:t>·</a:t>
              </a:r>
              <a:r>
                <a:rPr lang="zh-CN" altLang="en-US" sz="1400" kern="100">
                  <a:solidFill>
                    <a:schemeClr val="accent1">
                      <a:alpha val="64000"/>
                    </a:schemeClr>
                  </a:solidFill>
                  <a:latin typeface="+mn-ea"/>
                  <a:cs typeface="+mn-ea"/>
                  <a:sym typeface="+mn-lt"/>
                </a:rPr>
                <a:t>牢记使命</a:t>
              </a:r>
              <a:endParaRPr lang="zh-CN" altLang="en-US" sz="1400" kern="100">
                <a:solidFill>
                  <a:schemeClr val="accent1">
                    <a:alpha val="64000"/>
                  </a:schemeClr>
                </a:solidFill>
                <a:latin typeface="+mn-ea"/>
                <a:cs typeface="+mn-ea"/>
                <a:sym typeface="+mn-lt"/>
              </a:endParaRPr>
            </a:p>
          </p:txBody>
        </p:sp>
      </p:gr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4"/>
            <a:ext cx="9144000" cy="2387600"/>
          </a:xfrm>
        </p:spPr>
        <p:txBody>
          <a:bodyPr anchor="b"/>
          <a:lstStyle>
            <a:lvl1pPr algn="ctr">
              <a:defRPr sz="5995"/>
            </a:lvl1pPr>
          </a:lstStyle>
          <a:p>
            <a:r>
              <a:rPr lang="zh-CN" altLang="en-US"/>
              <a:t>单击此处编辑母版标题样式</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395"/>
            </a:lvl1pPr>
            <a:lvl2pPr marL="457200" indent="0" algn="ctr">
              <a:buNone/>
              <a:defRPr sz="2000"/>
            </a:lvl2pPr>
            <a:lvl3pPr marL="913765" indent="0" algn="ctr">
              <a:buNone/>
              <a:defRPr sz="1800"/>
            </a:lvl3pPr>
            <a:lvl4pPr marL="1370965" indent="0" algn="ctr">
              <a:buNone/>
              <a:defRPr sz="1600"/>
            </a:lvl4pPr>
            <a:lvl5pPr marL="1828165" indent="0" algn="ctr">
              <a:buNone/>
              <a:defRPr sz="1600"/>
            </a:lvl5pPr>
            <a:lvl6pPr marL="2284730" indent="0" algn="ctr">
              <a:buNone/>
              <a:defRPr sz="1600"/>
            </a:lvl6pPr>
            <a:lvl7pPr marL="2741930" indent="0" algn="ctr">
              <a:buNone/>
              <a:defRPr sz="1600"/>
            </a:lvl7pPr>
            <a:lvl8pPr marL="3199130" indent="0" algn="ctr">
              <a:buNone/>
              <a:defRPr sz="1600"/>
            </a:lvl8pPr>
            <a:lvl9pPr marL="3655695"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rgbClr val="FFFEFB"/>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rgbClr val="FFFEFB"/>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EFB"/>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screen"/>
          <a:stretch>
            <a:fillRect/>
          </a:stretch>
        </p:blipFill>
        <p:spPr>
          <a:xfrm>
            <a:off x="0" y="-4495799"/>
            <a:ext cx="12192000" cy="12192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自定义版式">
    <p:bg>
      <p:bgPr>
        <a:solidFill>
          <a:srgbClr val="FFFEFB"/>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节标题">
    <p:bg>
      <p:bgPr>
        <a:solidFill>
          <a:srgbClr val="FFFEFB"/>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4"/>
            <a:ext cx="9144000" cy="2387600"/>
          </a:xfrm>
        </p:spPr>
        <p:txBody>
          <a:bodyPr anchor="b"/>
          <a:lstStyle>
            <a:lvl1pPr algn="ctr">
              <a:defRPr sz="5995"/>
            </a:lvl1pPr>
          </a:lstStyle>
          <a:p>
            <a:r>
              <a:rPr lang="zh-CN" altLang="en-US"/>
              <a:t>单击此处编辑母版标题样式</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395"/>
            </a:lvl1pPr>
            <a:lvl2pPr marL="457200" indent="0" algn="ctr">
              <a:buNone/>
              <a:defRPr sz="2000"/>
            </a:lvl2pPr>
            <a:lvl3pPr marL="913765" indent="0" algn="ctr">
              <a:buNone/>
              <a:defRPr sz="1800"/>
            </a:lvl3pPr>
            <a:lvl4pPr marL="1370965" indent="0" algn="ctr">
              <a:buNone/>
              <a:defRPr sz="1600"/>
            </a:lvl4pPr>
            <a:lvl5pPr marL="1828165" indent="0" algn="ctr">
              <a:buNone/>
              <a:defRPr sz="1600"/>
            </a:lvl5pPr>
            <a:lvl6pPr marL="2284730" indent="0" algn="ctr">
              <a:buNone/>
              <a:defRPr sz="1600"/>
            </a:lvl6pPr>
            <a:lvl7pPr marL="2741930" indent="0" algn="ctr">
              <a:buNone/>
              <a:defRPr sz="1600"/>
            </a:lvl7pPr>
            <a:lvl8pPr marL="3199130" indent="0" algn="ctr">
              <a:buNone/>
              <a:defRPr sz="1600"/>
            </a:lvl8pPr>
            <a:lvl9pPr marL="3655695"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5"/>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395">
                <a:solidFill>
                  <a:schemeClr val="tx1">
                    <a:tint val="75000"/>
                  </a:schemeClr>
                </a:solidFill>
              </a:defRPr>
            </a:lvl1pPr>
            <a:lvl2pPr marL="457200" indent="0">
              <a:buNone/>
              <a:defRPr sz="2000">
                <a:solidFill>
                  <a:schemeClr val="tx1">
                    <a:tint val="75000"/>
                  </a:schemeClr>
                </a:solidFill>
              </a:defRPr>
            </a:lvl2pPr>
            <a:lvl3pPr marL="913765" indent="0">
              <a:buNone/>
              <a:defRPr sz="1800">
                <a:solidFill>
                  <a:schemeClr val="tx1">
                    <a:tint val="75000"/>
                  </a:schemeClr>
                </a:solidFill>
              </a:defRPr>
            </a:lvl3pPr>
            <a:lvl4pPr marL="1370965" indent="0">
              <a:buNone/>
              <a:defRPr sz="1600">
                <a:solidFill>
                  <a:schemeClr val="tx1">
                    <a:tint val="75000"/>
                  </a:schemeClr>
                </a:solidFill>
              </a:defRPr>
            </a:lvl4pPr>
            <a:lvl5pPr marL="1828165" indent="0">
              <a:buNone/>
              <a:defRPr sz="1600">
                <a:solidFill>
                  <a:schemeClr val="tx1">
                    <a:tint val="75000"/>
                  </a:schemeClr>
                </a:solidFill>
              </a:defRPr>
            </a:lvl5pPr>
            <a:lvl6pPr marL="2284730" indent="0">
              <a:buNone/>
              <a:defRPr sz="1600">
                <a:solidFill>
                  <a:schemeClr val="tx1">
                    <a:tint val="75000"/>
                  </a:schemeClr>
                </a:solidFill>
              </a:defRPr>
            </a:lvl6pPr>
            <a:lvl7pPr marL="2741930" indent="0">
              <a:buNone/>
              <a:defRPr sz="1600">
                <a:solidFill>
                  <a:schemeClr val="tx1">
                    <a:tint val="75000"/>
                  </a:schemeClr>
                </a:solidFill>
              </a:defRPr>
            </a:lvl7pPr>
            <a:lvl8pPr marL="3199130" indent="0">
              <a:buNone/>
              <a:defRPr sz="1600">
                <a:solidFill>
                  <a:schemeClr val="tx1">
                    <a:tint val="75000"/>
                  </a:schemeClr>
                </a:solidFill>
              </a:defRPr>
            </a:lvl8pPr>
            <a:lvl9pPr marL="3655695"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1"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2199" y="1825625"/>
            <a:ext cx="5181601"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2"/>
            <a:ext cx="5157787" cy="823913"/>
          </a:xfrm>
        </p:spPr>
        <p:txBody>
          <a:bodyPr anchor="b"/>
          <a:lstStyle>
            <a:lvl1pPr marL="0" indent="0">
              <a:buNone/>
              <a:defRPr sz="2395"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2200" y="1681162"/>
            <a:ext cx="5183188" cy="823913"/>
          </a:xfrm>
        </p:spPr>
        <p:txBody>
          <a:bodyPr anchor="b"/>
          <a:lstStyle>
            <a:lvl1pPr marL="0" indent="0">
              <a:buNone/>
              <a:defRPr sz="2395"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1"/>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395"/>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788" y="2057399"/>
            <a:ext cx="3932237" cy="3811589"/>
          </a:xfrm>
        </p:spPr>
        <p:txBody>
          <a:bodyPr/>
          <a:lstStyle>
            <a:lvl1pPr marL="0" indent="0">
              <a:buNone/>
              <a:defRPr sz="1600"/>
            </a:lvl1pPr>
            <a:lvl2pPr marL="457200" indent="0">
              <a:buNone/>
              <a:defRPr sz="1400"/>
            </a:lvl2pPr>
            <a:lvl3pPr marL="913765" indent="0">
              <a:buNone/>
              <a:defRPr sz="1200"/>
            </a:lvl3pPr>
            <a:lvl4pPr marL="1370965" indent="0">
              <a:buNone/>
              <a:defRPr sz="1000"/>
            </a:lvl4pPr>
            <a:lvl5pPr marL="1828165" indent="0">
              <a:buNone/>
              <a:defRPr sz="1000"/>
            </a:lvl5pPr>
            <a:lvl6pPr marL="2284730" indent="0">
              <a:buNone/>
              <a:defRPr sz="1000"/>
            </a:lvl6pPr>
            <a:lvl7pPr marL="2741930" indent="0">
              <a:buNone/>
              <a:defRPr sz="1000"/>
            </a:lvl7pPr>
            <a:lvl8pPr marL="3199130" indent="0">
              <a:buNone/>
              <a:defRPr sz="1000"/>
            </a:lvl8pPr>
            <a:lvl9pPr marL="3655695"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1"/>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3765" indent="0">
              <a:buNone/>
              <a:defRPr sz="2395"/>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399"/>
            <a:ext cx="3932237" cy="3811589"/>
          </a:xfrm>
        </p:spPr>
        <p:txBody>
          <a:bodyPr/>
          <a:lstStyle>
            <a:lvl1pPr marL="0" indent="0">
              <a:buNone/>
              <a:defRPr sz="1600"/>
            </a:lvl1pPr>
            <a:lvl2pPr marL="457200" indent="0">
              <a:buNone/>
              <a:defRPr sz="1400"/>
            </a:lvl2pPr>
            <a:lvl3pPr marL="913765" indent="0">
              <a:buNone/>
              <a:defRPr sz="1200"/>
            </a:lvl3pPr>
            <a:lvl4pPr marL="1370965" indent="0">
              <a:buNone/>
              <a:defRPr sz="1000"/>
            </a:lvl4pPr>
            <a:lvl5pPr marL="1828165" indent="0">
              <a:buNone/>
              <a:defRPr sz="1000"/>
            </a:lvl5pPr>
            <a:lvl6pPr marL="2284730" indent="0">
              <a:buNone/>
              <a:defRPr sz="1000"/>
            </a:lvl6pPr>
            <a:lvl7pPr marL="2741930" indent="0">
              <a:buNone/>
              <a:defRPr sz="1000"/>
            </a:lvl7pPr>
            <a:lvl8pPr marL="3199130" indent="0">
              <a:buNone/>
              <a:defRPr sz="1000"/>
            </a:lvl8pPr>
            <a:lvl9pPr marL="3655695"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1" cy="581183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299" cy="5811837"/>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379FCBA-1E31-4E38-80D5-E67C50D3E71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楷体" panose="02010609060101010101" pitchFamily="49" charset="-122"/>
              </a:defRPr>
            </a:lvl1pPr>
          </a:lstStyle>
          <a:p>
            <a:fld id="{CE9BFF92-3C35-4CDC-84A8-03301138CCD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楷体" panose="02010609060101010101" pitchFamily="49"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楷体" panose="02010609060101010101" pitchFamily="49" charset="-122"/>
              </a:defRPr>
            </a:lvl1pPr>
          </a:lstStyle>
          <a:p>
            <a:fld id="{50C5ABB5-3CEE-40C5-9829-DE87F265C56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l" defTabSz="914400" rtl="0" eaLnBrk="1" latinLnBrk="0" hangingPunct="1">
        <a:lnSpc>
          <a:spcPct val="90000"/>
        </a:lnSpc>
        <a:spcBef>
          <a:spcPct val="0"/>
        </a:spcBef>
        <a:buNone/>
        <a:defRPr sz="4400" kern="1200">
          <a:solidFill>
            <a:schemeClr val="tx1"/>
          </a:solidFill>
          <a:latin typeface="楷体" panose="02010609060101010101" pitchFamily="49"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楷体" panose="02010609060101010101" pitchFamily="49"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楷体" panose="02010609060101010101" pitchFamily="49"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楷体" panose="02010609060101010101" pitchFamily="49"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楷体" panose="02010609060101010101" pitchFamily="49"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楷体" panose="02010609060101010101" pitchFamily="49"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1" y="366194"/>
            <a:ext cx="10515600" cy="1325034"/>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1" y="1826692"/>
            <a:ext cx="10515600" cy="434975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5" y="6356360"/>
            <a:ext cx="2743201" cy="366182"/>
          </a:xfrm>
          <a:prstGeom prst="rect">
            <a:avLst/>
          </a:prstGeom>
        </p:spPr>
        <p:txBody>
          <a:bodyPr vert="horz" lIns="91440" tIns="45720" rIns="91440" bIns="45720" rtlCol="0" anchor="ctr"/>
          <a:lstStyle>
            <a:lvl1pPr algn="l">
              <a:defRPr sz="1220">
                <a:solidFill>
                  <a:schemeClr val="tx1">
                    <a:tint val="75000"/>
                  </a:schemeClr>
                </a:solidFill>
              </a:defRPr>
            </a:lvl1pPr>
          </a:lstStyle>
          <a:p>
            <a:fld id="{0CEB1B6A-AEF1-4ACD-BD61-958570690F55}" type="datetimeFigureOut">
              <a:rPr lang="zh-CN" altLang="en-US" smtClean="0"/>
            </a:fld>
            <a:endParaRPr lang="zh-CN" altLang="en-US"/>
          </a:p>
        </p:txBody>
      </p:sp>
      <p:sp>
        <p:nvSpPr>
          <p:cNvPr id="5" name="页脚占位符 4"/>
          <p:cNvSpPr>
            <a:spLocks noGrp="1"/>
          </p:cNvSpPr>
          <p:nvPr>
            <p:ph type="ftr" sz="quarter" idx="3"/>
          </p:nvPr>
        </p:nvSpPr>
        <p:spPr>
          <a:xfrm>
            <a:off x="4038601" y="6356360"/>
            <a:ext cx="4114800" cy="366182"/>
          </a:xfrm>
          <a:prstGeom prst="rect">
            <a:avLst/>
          </a:prstGeom>
        </p:spPr>
        <p:txBody>
          <a:bodyPr vert="horz" lIns="91440" tIns="45720" rIns="91440" bIns="45720" rtlCol="0" anchor="ctr"/>
          <a:lstStyle>
            <a:lvl1pPr algn="ctr">
              <a:defRPr sz="122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60"/>
            <a:ext cx="2743201" cy="366182"/>
          </a:xfrm>
          <a:prstGeom prst="rect">
            <a:avLst/>
          </a:prstGeom>
        </p:spPr>
        <p:txBody>
          <a:bodyPr vert="horz" lIns="91440" tIns="45720" rIns="91440" bIns="45720" rtlCol="0" anchor="ctr"/>
          <a:lstStyle>
            <a:lvl1pPr algn="r">
              <a:defRPr sz="1220">
                <a:solidFill>
                  <a:schemeClr val="tx1">
                    <a:tint val="75000"/>
                  </a:schemeClr>
                </a:solidFill>
              </a:defRPr>
            </a:lvl1pPr>
          </a:lstStyle>
          <a:p>
            <a:fld id="{BB6CB991-6BD3-42F2-8A94-1903E94254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32815" rtl="0" eaLnBrk="1" latinLnBrk="0" hangingPunct="1">
        <a:lnSpc>
          <a:spcPct val="90000"/>
        </a:lnSpc>
        <a:spcBef>
          <a:spcPct val="0"/>
        </a:spcBef>
        <a:buNone/>
        <a:defRPr sz="4485" kern="1200">
          <a:solidFill>
            <a:schemeClr val="tx1"/>
          </a:solidFill>
          <a:latin typeface="+mj-lt"/>
          <a:ea typeface="+mj-ea"/>
          <a:cs typeface="+mj-cs"/>
        </a:defRPr>
      </a:lvl1pPr>
    </p:titleStyle>
    <p:bodyStyle>
      <a:lvl1pPr marL="233045" indent="-233045" algn="l" defTabSz="932815" rtl="0" eaLnBrk="1" latinLnBrk="0" hangingPunct="1">
        <a:lnSpc>
          <a:spcPct val="90000"/>
        </a:lnSpc>
        <a:spcBef>
          <a:spcPts val="1020"/>
        </a:spcBef>
        <a:buFont typeface="Arial" panose="020B0604020202020204" pitchFamily="34" charset="0"/>
        <a:buChar char="•"/>
        <a:defRPr sz="2855" kern="1200">
          <a:solidFill>
            <a:schemeClr val="tx1"/>
          </a:solidFill>
          <a:latin typeface="+mn-lt"/>
          <a:ea typeface="+mn-ea"/>
          <a:cs typeface="+mn-cs"/>
        </a:defRPr>
      </a:lvl1pPr>
      <a:lvl2pPr marL="699135" indent="-233045" algn="l" defTabSz="932815" rtl="0" eaLnBrk="1" latinLnBrk="0" hangingPunct="1">
        <a:lnSpc>
          <a:spcPct val="90000"/>
        </a:lnSpc>
        <a:spcBef>
          <a:spcPts val="510"/>
        </a:spcBef>
        <a:buFont typeface="Arial" panose="020B0604020202020204" pitchFamily="34" charset="0"/>
        <a:buChar char="•"/>
        <a:defRPr sz="2450" kern="1200">
          <a:solidFill>
            <a:schemeClr val="tx1"/>
          </a:solidFill>
          <a:latin typeface="+mn-lt"/>
          <a:ea typeface="+mn-ea"/>
          <a:cs typeface="+mn-cs"/>
        </a:defRPr>
      </a:lvl2pPr>
      <a:lvl3pPr marL="1165860" indent="-233045" algn="l" defTabSz="932815" rtl="0" eaLnBrk="1" latinLnBrk="0" hangingPunct="1">
        <a:lnSpc>
          <a:spcPct val="90000"/>
        </a:lnSpc>
        <a:spcBef>
          <a:spcPts val="510"/>
        </a:spcBef>
        <a:buFont typeface="Arial" panose="020B0604020202020204" pitchFamily="34" charset="0"/>
        <a:buChar char="•"/>
        <a:defRPr sz="2040" kern="1200">
          <a:solidFill>
            <a:schemeClr val="tx1"/>
          </a:solidFill>
          <a:latin typeface="+mn-lt"/>
          <a:ea typeface="+mn-ea"/>
          <a:cs typeface="+mn-cs"/>
        </a:defRPr>
      </a:lvl3pPr>
      <a:lvl4pPr marL="1631950"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4pPr>
      <a:lvl5pPr marL="2098040"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5pPr>
      <a:lvl6pPr marL="2564765"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6pPr>
      <a:lvl7pPr marL="3031490"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7pPr>
      <a:lvl8pPr marL="3497580"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8pPr>
      <a:lvl9pPr marL="3963670" indent="-233045" algn="l" defTabSz="932815" rtl="0" eaLnBrk="1" latinLnBrk="0" hangingPunct="1">
        <a:lnSpc>
          <a:spcPct val="90000"/>
        </a:lnSpc>
        <a:spcBef>
          <a:spcPts val="510"/>
        </a:spcBef>
        <a:buFont typeface="Arial" panose="020B0604020202020204" pitchFamily="34" charset="0"/>
        <a:buChar char="•"/>
        <a:defRPr sz="1835" kern="1200">
          <a:solidFill>
            <a:schemeClr val="tx1"/>
          </a:solidFill>
          <a:latin typeface="+mn-lt"/>
          <a:ea typeface="+mn-ea"/>
          <a:cs typeface="+mn-cs"/>
        </a:defRPr>
      </a:lvl9pPr>
    </p:bodyStyle>
    <p:otherStyle>
      <a:defPPr>
        <a:defRPr lang="zh-CN"/>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8445" algn="l" defTabSz="932815" rtl="0" eaLnBrk="1" latinLnBrk="0" hangingPunct="1">
        <a:defRPr sz="1835" kern="1200">
          <a:solidFill>
            <a:schemeClr val="tx1"/>
          </a:solidFill>
          <a:latin typeface="+mn-lt"/>
          <a:ea typeface="+mn-ea"/>
          <a:cs typeface="+mn-cs"/>
        </a:defRPr>
      </a:lvl7pPr>
      <a:lvl8pPr marL="3264535"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1"/>
            <a:ext cx="274320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47348-7068-4CF7-8F72-EBEB21453445}"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599" y="6356351"/>
            <a:ext cx="274320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79FCBA-1E31-4E38-80D5-E67C50D3E7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3765" rtl="0" eaLnBrk="1" latinLnBrk="0" hangingPunct="1">
        <a:lnSpc>
          <a:spcPct val="90000"/>
        </a:lnSpc>
        <a:spcBef>
          <a:spcPct val="0"/>
        </a:spcBef>
        <a:buNone/>
        <a:defRPr sz="4395"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ct val="101000"/>
        </a:spcBef>
        <a:buFont typeface="Arial" panose="020B0604020202020204" pitchFamily="34" charset="0"/>
        <a:buChar char="•"/>
        <a:defRPr sz="2395" kern="1200">
          <a:solidFill>
            <a:schemeClr val="tx1"/>
          </a:solidFill>
          <a:latin typeface="+mn-lt"/>
          <a:ea typeface="+mn-ea"/>
          <a:cs typeface="+mn-cs"/>
        </a:defRPr>
      </a:lvl2pPr>
      <a:lvl3pPr marL="1143000" indent="-228600" algn="l" defTabSz="913765" rtl="0" eaLnBrk="1" latinLnBrk="0" hangingPunct="1">
        <a:lnSpc>
          <a:spcPct val="90000"/>
        </a:lnSpc>
        <a:spcBef>
          <a:spcPct val="10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4pPr>
      <a:lvl5pPr marL="2056765"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5pPr>
      <a:lvl6pPr marL="2513965"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ct val="101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569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notesSlide" Target="../notesSlides/notesSlide1.xml"/><Relationship Id="rId1" Type="http://schemas.openxmlformats.org/officeDocument/2006/relationships/image" Target="../media/image1.tiff"/></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4.xml"/><Relationship Id="rId3" Type="http://schemas.openxmlformats.org/officeDocument/2006/relationships/image" Target="../media/image1.tiff"/><Relationship Id="rId2" Type="http://schemas.openxmlformats.org/officeDocument/2006/relationships/image" Target="../media/image4.png"/><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4.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5.jpeg"/><Relationship Id="rId1" Type="http://schemas.openxmlformats.org/officeDocument/2006/relationships/image" Target="../media/image1.tiff"/></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4.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image" Target="../media/image1.tiff"/><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4.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image" Target="../media/image1.tiff"/><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1.tiff"/></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4.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image" Target="../media/image1.tiff"/><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xml"/><Relationship Id="rId3" Type="http://schemas.openxmlformats.org/officeDocument/2006/relationships/tags" Target="../tags/tag21.xml"/><Relationship Id="rId2" Type="http://schemas.openxmlformats.org/officeDocument/2006/relationships/image" Target="../media/image10.png"/><Relationship Id="rId1" Type="http://schemas.openxmlformats.org/officeDocument/2006/relationships/image" Target="../media/image1.tiff"/></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11.png"/><Relationship Id="rId1" Type="http://schemas.openxmlformats.org/officeDocument/2006/relationships/image" Target="../media/image1.tiff"/></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tiff"/><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tiff"/><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1.tiff"/><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image" Target="../media/image1.tif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1.tiff"/></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tiff"/></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9.png"/><Relationship Id="rId3" Type="http://schemas.openxmlformats.org/officeDocument/2006/relationships/image" Target="../media/image1.tiff"/><Relationship Id="rId2" Type="http://schemas.openxmlformats.org/officeDocument/2006/relationships/image" Target="../media/image18.png"/><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55" name="矩形 54"/>
          <p:cNvSpPr/>
          <p:nvPr/>
        </p:nvSpPr>
        <p:spPr>
          <a:xfrm>
            <a:off x="2131060" y="3491865"/>
            <a:ext cx="7715885" cy="398780"/>
          </a:xfrm>
          <a:prstGeom prst="rect">
            <a:avLst/>
          </a:prstGeom>
        </p:spPr>
        <p:txBody>
          <a:bodyPr wrap="square">
            <a:spAutoFit/>
          </a:bodyPr>
          <a:lstStyle/>
          <a:p>
            <a:pPr algn="dist"/>
            <a:r>
              <a:rPr lang="en-US" altLang="zh-CN" sz="2000" kern="2400">
                <a:gradFill flip="none" rotWithShape="1">
                  <a:gsLst>
                    <a:gs pos="0">
                      <a:srgbClr val="DFA659"/>
                    </a:gs>
                    <a:gs pos="100000">
                      <a:srgbClr val="DFA659"/>
                    </a:gs>
                    <a:gs pos="50000">
                      <a:srgbClr val="FCE295"/>
                    </a:gs>
                  </a:gsLst>
                  <a:lin ang="0" scaled="1"/>
                </a:gra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a:t>
            </a:r>
            <a:r>
              <a:rPr lang="zh-CN" altLang="en-US" sz="2000" kern="2400">
                <a:gradFill flip="none" rotWithShape="1">
                  <a:gsLst>
                    <a:gs pos="0">
                      <a:srgbClr val="DFA659"/>
                    </a:gs>
                    <a:gs pos="100000">
                      <a:srgbClr val="DFA659"/>
                    </a:gs>
                    <a:gs pos="50000">
                      <a:srgbClr val="FCE295"/>
                    </a:gs>
                  </a:gsLst>
                  <a:lin ang="0" scaled="1"/>
                </a:gra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丽水职业技术学院马克思主义学院</a:t>
            </a:r>
            <a:r>
              <a:rPr lang="en-US" altLang="zh-CN" sz="2000" kern="2400">
                <a:gradFill flip="none" rotWithShape="1">
                  <a:gsLst>
                    <a:gs pos="0">
                      <a:srgbClr val="DFA659"/>
                    </a:gs>
                    <a:gs pos="100000">
                      <a:srgbClr val="DFA659"/>
                    </a:gs>
                    <a:gs pos="50000">
                      <a:srgbClr val="FCE295"/>
                    </a:gs>
                  </a:gsLst>
                  <a:lin ang="0" scaled="1"/>
                </a:gra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a:t>
            </a:r>
            <a:r>
              <a:rPr lang="zh-CN" altLang="en-US" sz="2000" kern="2400">
                <a:gradFill flip="none" rotWithShape="1">
                  <a:gsLst>
                    <a:gs pos="0">
                      <a:srgbClr val="DFA659"/>
                    </a:gs>
                    <a:gs pos="100000">
                      <a:srgbClr val="DFA659"/>
                    </a:gs>
                    <a:gs pos="50000">
                      <a:srgbClr val="FCE295"/>
                    </a:gs>
                  </a:gsLst>
                  <a:lin ang="0" scaled="1"/>
                </a:gra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伟大建党精神专题知识教育</a:t>
            </a:r>
            <a:endParaRPr lang="zh-CN" altLang="en-US" sz="2000" kern="2400">
              <a:gradFill flip="none" rotWithShape="1">
                <a:gsLst>
                  <a:gs pos="0">
                    <a:srgbClr val="DFA659"/>
                  </a:gs>
                  <a:gs pos="100000">
                    <a:srgbClr val="DFA659"/>
                  </a:gs>
                  <a:gs pos="50000">
                    <a:srgbClr val="FCE295"/>
                  </a:gs>
                </a:gsLst>
                <a:lin ang="0" scaled="1"/>
              </a:gra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7" name="文本框 6"/>
          <p:cNvSpPr txBox="1"/>
          <p:nvPr/>
        </p:nvSpPr>
        <p:spPr>
          <a:xfrm>
            <a:off x="3034744" y="1858218"/>
            <a:ext cx="5957878" cy="1177290"/>
          </a:xfrm>
          <a:prstGeom prst="rect">
            <a:avLst/>
          </a:prstGeom>
          <a:noFill/>
        </p:spPr>
        <p:txBody>
          <a:bodyPr wrap="square" rtlCol="0">
            <a:spAutoFit/>
          </a:bodyPr>
          <a:p>
            <a:pPr marL="0" marR="0" lvl="0" indent="0" algn="dist" defTabSz="457200" rtl="0" eaLnBrk="1" fontAlgn="auto" latinLnBrk="0" hangingPunct="1">
              <a:lnSpc>
                <a:spcPct val="100000"/>
              </a:lnSpc>
              <a:spcBef>
                <a:spcPts val="0"/>
              </a:spcBef>
              <a:spcAft>
                <a:spcPts val="0"/>
              </a:spcAft>
              <a:buClrTx/>
              <a:buSzTx/>
              <a:buFontTx/>
              <a:buNone/>
              <a:defRPr/>
            </a:pPr>
            <a:r>
              <a:rPr kumimoji="1" lang="zh-CN" altLang="zh-CN" sz="7055" b="0" i="0" u="none" strike="noStrike" kern="120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伟大建党精神</a:t>
            </a:r>
            <a:endParaRPr kumimoji="1" lang="zh-CN" altLang="zh-CN" sz="7055" b="0" i="0" u="none" strike="noStrike" kern="120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a:off x="-44450" y="0"/>
            <a:ext cx="12280900" cy="6858000"/>
          </a:xfrm>
          <a:prstGeom prst="rect">
            <a:avLst/>
          </a:prstGeom>
        </p:spPr>
      </p:pic>
      <p:sp>
        <p:nvSpPr>
          <p:cNvPr id="11" name="文本框 10"/>
          <p:cNvSpPr txBox="1"/>
          <p:nvPr/>
        </p:nvSpPr>
        <p:spPr>
          <a:xfrm>
            <a:off x="621209" y="893171"/>
            <a:ext cx="4473116" cy="829945"/>
          </a:xfrm>
          <a:prstGeom prst="rect">
            <a:avLst/>
          </a:prstGeom>
          <a:noFill/>
        </p:spPr>
        <p:txBody>
          <a:bodyPr wrap="square" rtlCol="0">
            <a:spAutoFit/>
          </a:bodyPr>
          <a:lstStyle/>
          <a:p>
            <a:pPr>
              <a:defRPr/>
            </a:pPr>
            <a:r>
              <a:rPr sz="4800" kern="2400">
                <a:solidFill>
                  <a:srgbClr val="F4D184"/>
                </a:solidFill>
                <a:latin typeface="黑体" panose="02010609060101010101" pitchFamily="49" charset="-122"/>
                <a:ea typeface="黑体" panose="02010609060101010101" pitchFamily="49" charset="-122"/>
                <a:sym typeface="+mn-lt"/>
              </a:rPr>
              <a:t>前言</a:t>
            </a:r>
            <a:endParaRPr sz="4800" kern="2400">
              <a:solidFill>
                <a:srgbClr val="F4D184"/>
              </a:solidFill>
              <a:latin typeface="黑体" panose="02010609060101010101" pitchFamily="49" charset="-122"/>
              <a:ea typeface="黑体" panose="02010609060101010101" pitchFamily="49" charset="-122"/>
              <a:sym typeface="+mn-lt"/>
            </a:endParaRPr>
          </a:p>
        </p:txBody>
      </p:sp>
      <p:sp>
        <p:nvSpPr>
          <p:cNvPr id="4" name="文本框 3"/>
          <p:cNvSpPr txBox="1"/>
          <p:nvPr/>
        </p:nvSpPr>
        <p:spPr>
          <a:xfrm>
            <a:off x="715645" y="2040255"/>
            <a:ext cx="10761345" cy="4030980"/>
          </a:xfrm>
          <a:prstGeom prst="rect">
            <a:avLst/>
          </a:prstGeom>
          <a:noFill/>
        </p:spPr>
        <p:txBody>
          <a:bodyPr wrap="square" rtlCol="0">
            <a:spAutoFit/>
          </a:bodyPr>
          <a:p>
            <a:r>
              <a:rPr lang="en-US" altLang="zh-CN" sz="3200" dirty="0">
                <a:solidFill>
                  <a:srgbClr val="FFFF00"/>
                </a:solidFill>
                <a:latin typeface="仿宋" panose="02010609060101010101" charset="-122"/>
                <a:ea typeface="仿宋" panose="02010609060101010101" charset="-122"/>
                <a:cs typeface="仿宋" panose="02010609060101010101" charset="-122"/>
                <a:sym typeface="+mn-ea"/>
              </a:rPr>
              <a:t>    </a:t>
            </a:r>
            <a:r>
              <a:rPr lang="zh-CN" altLang="zh-CN" sz="3200" dirty="0">
                <a:solidFill>
                  <a:schemeClr val="accent4">
                    <a:lumMod val="60000"/>
                    <a:lumOff val="40000"/>
                  </a:schemeClr>
                </a:solidFill>
                <a:latin typeface="仿宋" panose="02010609060101010101" charset="-122"/>
                <a:ea typeface="仿宋" panose="02010609060101010101" charset="-122"/>
                <a:cs typeface="仿宋" panose="02010609060101010101" charset="-122"/>
                <a:sym typeface="+mn-ea"/>
              </a:rPr>
              <a:t>在庆祝中国共产党成立100周年大会上，习近平总书记首次提出并精辟概括伟大建党精神，指出：“一百年前，中国共产党的先驱们创建了中国共产党，形成了坚持真理、坚守理想，践行初心、担当使命，不怕牺牲、英勇斗争，对党忠诚、不负人民的伟大建党精神，这是中国共产党的精神之源。”讲话中提到的伟大建党精神</a:t>
            </a:r>
            <a:r>
              <a:rPr lang="zh-CN" altLang="en-US" sz="3200" dirty="0">
                <a:solidFill>
                  <a:schemeClr val="accent4">
                    <a:lumMod val="60000"/>
                    <a:lumOff val="40000"/>
                  </a:schemeClr>
                </a:solidFill>
                <a:latin typeface="仿宋" panose="02010609060101010101" charset="-122"/>
                <a:ea typeface="仿宋" panose="02010609060101010101" charset="-122"/>
                <a:cs typeface="仿宋" panose="02010609060101010101" charset="-122"/>
                <a:sym typeface="+mn-ea"/>
              </a:rPr>
              <a:t>，</a:t>
            </a:r>
            <a:r>
              <a:rPr lang="zh-CN" altLang="zh-CN" sz="3200" dirty="0">
                <a:solidFill>
                  <a:schemeClr val="accent4">
                    <a:lumMod val="60000"/>
                    <a:lumOff val="40000"/>
                  </a:schemeClr>
                </a:solidFill>
                <a:latin typeface="仿宋" panose="02010609060101010101" charset="-122"/>
                <a:ea typeface="仿宋" panose="02010609060101010101" charset="-122"/>
                <a:cs typeface="仿宋" panose="02010609060101010101" charset="-122"/>
                <a:sym typeface="+mn-ea"/>
              </a:rPr>
              <a:t>在中国共产党波澜壮阔的创建实践中孕育形成</a:t>
            </a:r>
            <a:r>
              <a:rPr lang="zh-CN" altLang="en-US" sz="3200" dirty="0">
                <a:solidFill>
                  <a:schemeClr val="accent4">
                    <a:lumMod val="60000"/>
                    <a:lumOff val="40000"/>
                  </a:schemeClr>
                </a:solidFill>
                <a:latin typeface="仿宋" panose="02010609060101010101" charset="-122"/>
                <a:ea typeface="仿宋" panose="02010609060101010101" charset="-122"/>
                <a:cs typeface="仿宋" panose="02010609060101010101" charset="-122"/>
                <a:sym typeface="+mn-ea"/>
              </a:rPr>
              <a:t>，</a:t>
            </a:r>
            <a:r>
              <a:rPr lang="zh-CN" altLang="zh-CN" sz="3200" dirty="0">
                <a:solidFill>
                  <a:schemeClr val="accent4">
                    <a:lumMod val="60000"/>
                    <a:lumOff val="40000"/>
                  </a:schemeClr>
                </a:solidFill>
                <a:latin typeface="仿宋" panose="02010609060101010101" charset="-122"/>
                <a:ea typeface="仿宋" panose="02010609060101010101" charset="-122"/>
                <a:cs typeface="仿宋" panose="02010609060101010101" charset="-122"/>
                <a:sym typeface="+mn-ea"/>
              </a:rPr>
              <a:t>是我们党的一个重大理论创新。</a:t>
            </a:r>
            <a:endParaRPr lang="zh-CN" altLang="zh-CN" sz="3200" dirty="0">
              <a:solidFill>
                <a:schemeClr val="accent4">
                  <a:lumMod val="60000"/>
                  <a:lumOff val="40000"/>
                </a:schemeClr>
              </a:solidFill>
              <a:latin typeface="仿宋" panose="02010609060101010101" charset="-122"/>
              <a:ea typeface="仿宋" panose="02010609060101010101" charset="-122"/>
              <a:cs typeface="仿宋" panose="02010609060101010101" charset="-122"/>
            </a:endParaRPr>
          </a:p>
          <a:p>
            <a:endParaRPr lang="zh-CN" altLang="zh-CN" sz="3200" dirty="0">
              <a:solidFill>
                <a:schemeClr val="accent4">
                  <a:lumMod val="60000"/>
                  <a:lumOff val="40000"/>
                </a:schemeClr>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a:off x="0" y="0"/>
            <a:ext cx="12280900" cy="6858000"/>
          </a:xfrm>
          <a:prstGeom prst="rect">
            <a:avLst/>
          </a:prstGeom>
        </p:spPr>
      </p:pic>
      <p:grpSp>
        <p:nvGrpSpPr>
          <p:cNvPr id="10" name="组合 9"/>
          <p:cNvGrpSpPr/>
          <p:nvPr/>
        </p:nvGrpSpPr>
        <p:grpSpPr>
          <a:xfrm>
            <a:off x="1856950" y="2204085"/>
            <a:ext cx="7313138" cy="627837"/>
            <a:chOff x="1475950" y="1151573"/>
            <a:chExt cx="7313138" cy="627837"/>
          </a:xfrm>
        </p:grpSpPr>
        <p:pic>
          <p:nvPicPr>
            <p:cNvPr id="2" name="图片 1"/>
            <p:cNvPicPr>
              <a:picLocks noChangeAspect="1"/>
            </p:cNvPicPr>
            <p:nvPr/>
          </p:nvPicPr>
          <p:blipFill>
            <a:blip r:embed="rId2" cstate="email"/>
            <a:stretch>
              <a:fillRect/>
            </a:stretch>
          </p:blipFill>
          <p:spPr>
            <a:xfrm rot="193897">
              <a:off x="1475950" y="1151573"/>
              <a:ext cx="968176" cy="627837"/>
            </a:xfrm>
            <a:custGeom>
              <a:avLst/>
              <a:gdLst>
                <a:gd name="connsiteX0" fmla="*/ 0 w 705101"/>
                <a:gd name="connsiteY0" fmla="*/ 0 h 457240"/>
                <a:gd name="connsiteX1" fmla="*/ 705101 w 705101"/>
                <a:gd name="connsiteY1" fmla="*/ 0 h 457240"/>
                <a:gd name="connsiteX2" fmla="*/ 705101 w 705101"/>
                <a:gd name="connsiteY2" fmla="*/ 11865 h 457240"/>
                <a:gd name="connsiteX3" fmla="*/ 698717 w 705101"/>
                <a:gd name="connsiteY3" fmla="*/ 11865 h 457240"/>
                <a:gd name="connsiteX4" fmla="*/ 603437 w 705101"/>
                <a:gd name="connsiteY4" fmla="*/ 392983 h 457240"/>
                <a:gd name="connsiteX5" fmla="*/ 705101 w 705101"/>
                <a:gd name="connsiteY5" fmla="*/ 392983 h 457240"/>
                <a:gd name="connsiteX6" fmla="*/ 705101 w 705101"/>
                <a:gd name="connsiteY6" fmla="*/ 457240 h 457240"/>
                <a:gd name="connsiteX7" fmla="*/ 0 w 705101"/>
                <a:gd name="connsiteY7" fmla="*/ 457240 h 45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101" h="457240">
                  <a:moveTo>
                    <a:pt x="0" y="0"/>
                  </a:moveTo>
                  <a:lnTo>
                    <a:pt x="705101" y="0"/>
                  </a:lnTo>
                  <a:lnTo>
                    <a:pt x="705101" y="11865"/>
                  </a:lnTo>
                  <a:lnTo>
                    <a:pt x="698717" y="11865"/>
                  </a:lnTo>
                  <a:lnTo>
                    <a:pt x="603437" y="392983"/>
                  </a:lnTo>
                  <a:lnTo>
                    <a:pt x="705101" y="392983"/>
                  </a:lnTo>
                  <a:lnTo>
                    <a:pt x="705101" y="457240"/>
                  </a:lnTo>
                  <a:lnTo>
                    <a:pt x="0" y="457240"/>
                  </a:lnTo>
                  <a:close/>
                </a:path>
              </a:pathLst>
            </a:custGeom>
          </p:spPr>
        </p:pic>
        <p:sp>
          <p:nvSpPr>
            <p:cNvPr id="3" name="文本框 2"/>
            <p:cNvSpPr txBox="1"/>
            <p:nvPr/>
          </p:nvSpPr>
          <p:spPr>
            <a:xfrm>
              <a:off x="1591116" y="1219418"/>
              <a:ext cx="869937" cy="461665"/>
            </a:xfrm>
            <a:prstGeom prst="rect">
              <a:avLst/>
            </a:prstGeom>
            <a:noFill/>
          </p:spPr>
          <p:txBody>
            <a:bodyPr wrap="square" rtlCol="0">
              <a:spAutoFit/>
            </a:bodyPr>
            <a:lstStyle/>
            <a:p>
              <a:pPr algn="ctr">
                <a:defRPr/>
              </a:pPr>
              <a:r>
                <a:rPr lang="en-US" altLang="zh-CN"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01</a:t>
              </a:r>
              <a:endParaRPr lang="zh-CN" altLang="en-US"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cxnSp>
          <p:nvCxnSpPr>
            <p:cNvPr id="6" name="直接连接符 5"/>
            <p:cNvCxnSpPr/>
            <p:nvPr/>
          </p:nvCxnSpPr>
          <p:spPr>
            <a:xfrm flipH="1">
              <a:off x="2273088" y="1708757"/>
              <a:ext cx="6516000" cy="0"/>
            </a:xfrm>
            <a:prstGeom prst="line">
              <a:avLst/>
            </a:prstGeom>
            <a:ln w="9525" cap="rnd">
              <a:gradFill flip="none" rotWithShape="1">
                <a:gsLst>
                  <a:gs pos="17000">
                    <a:schemeClr val="accent1">
                      <a:alpha val="0"/>
                    </a:schemeClr>
                  </a:gs>
                  <a:gs pos="100000">
                    <a:schemeClr val="accent1"/>
                  </a:gs>
                </a:gsLst>
                <a:lin ang="0" scaled="1"/>
              </a:gradFill>
              <a:round/>
              <a:headEnd type="none"/>
              <a:tailEnd type="diamond" w="med" len="me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461052" y="1203881"/>
              <a:ext cx="6094929" cy="521970"/>
            </a:xfrm>
            <a:prstGeom prst="rect">
              <a:avLst/>
            </a:prstGeom>
          </p:spPr>
          <p:txBody>
            <a:bodyPr wrap="square">
              <a:spAutoFit/>
            </a:bodyPr>
            <a:lstStyle/>
            <a:p>
              <a:pPr marR="0" lvl="0" indent="0" fontAlgn="auto">
                <a:lnSpc>
                  <a:spcPct val="100000"/>
                </a:lnSpc>
                <a:spcBef>
                  <a:spcPct val="0"/>
                </a:spcBef>
                <a:spcAft>
                  <a:spcPct val="0"/>
                </a:spcAft>
                <a:buClrTx/>
                <a:buSzTx/>
                <a:buFontTx/>
                <a:buNone/>
                <a:defRPr/>
              </a:pPr>
              <a:r>
                <a:rPr lang="zh-CN" altLang="en-US" sz="2800" kern="2400">
                  <a:solidFill>
                    <a:srgbClr val="F4D184"/>
                  </a:solidFill>
                  <a:latin typeface="黑体" panose="02010609060101010101" pitchFamily="49" charset="-122"/>
                  <a:ea typeface="黑体" panose="02010609060101010101" pitchFamily="49" charset="-122"/>
                  <a:sym typeface="+mn-lt"/>
                </a:rPr>
                <a:t>伟大建党精神的基本内涵</a:t>
              </a:r>
              <a:endParaRPr lang="zh-CN" altLang="en-US" sz="2800" kern="2400">
                <a:solidFill>
                  <a:srgbClr val="F4D184"/>
                </a:solidFill>
                <a:latin typeface="黑体" panose="02010609060101010101" pitchFamily="49" charset="-122"/>
                <a:ea typeface="黑体" panose="02010609060101010101" pitchFamily="49" charset="-122"/>
                <a:sym typeface="+mn-lt"/>
              </a:endParaRPr>
            </a:p>
          </p:txBody>
        </p:sp>
      </p:grpSp>
      <p:sp>
        <p:nvSpPr>
          <p:cNvPr id="11" name="文本框 10"/>
          <p:cNvSpPr txBox="1"/>
          <p:nvPr/>
        </p:nvSpPr>
        <p:spPr>
          <a:xfrm>
            <a:off x="607874" y="675366"/>
            <a:ext cx="4473116" cy="830997"/>
          </a:xfrm>
          <a:prstGeom prst="rect">
            <a:avLst/>
          </a:prstGeom>
          <a:noFill/>
        </p:spPr>
        <p:txBody>
          <a:bodyPr wrap="square" rtlCol="0">
            <a:spAutoFit/>
          </a:bodyPr>
          <a:lstStyle/>
          <a:p>
            <a:pPr>
              <a:defRPr/>
            </a:pPr>
            <a:r>
              <a:rPr lang="zh-CN" altLang="en-US" sz="4800" kern="2400">
                <a:solidFill>
                  <a:srgbClr val="F4D184"/>
                </a:solidFill>
                <a:latin typeface="黑体" panose="02010609060101010101" pitchFamily="49" charset="-122"/>
                <a:ea typeface="黑体" panose="02010609060101010101" pitchFamily="49" charset="-122"/>
                <a:sym typeface="+mn-lt"/>
              </a:rPr>
              <a:t>目录</a:t>
            </a:r>
            <a:r>
              <a:rPr lang="en-US" altLang="zh-CN" sz="4800" kern="2400">
                <a:solidFill>
                  <a:srgbClr val="F4D184"/>
                </a:solidFill>
                <a:latin typeface="黑体" panose="02010609060101010101" pitchFamily="49" charset="-122"/>
                <a:ea typeface="黑体" panose="02010609060101010101" pitchFamily="49" charset="-122"/>
                <a:sym typeface="+mn-lt"/>
              </a:rPr>
              <a:t>-Contents</a:t>
            </a:r>
            <a:endParaRPr lang="zh-CN" altLang="en-US" sz="4800" kern="2400">
              <a:solidFill>
                <a:srgbClr val="F4D184"/>
              </a:solidFill>
              <a:latin typeface="黑体" panose="02010609060101010101" pitchFamily="49" charset="-122"/>
              <a:ea typeface="黑体" panose="02010609060101010101" pitchFamily="49" charset="-122"/>
              <a:sym typeface="+mn-lt"/>
            </a:endParaRPr>
          </a:p>
        </p:txBody>
      </p:sp>
      <p:grpSp>
        <p:nvGrpSpPr>
          <p:cNvPr id="14" name="组合 13"/>
          <p:cNvGrpSpPr/>
          <p:nvPr/>
        </p:nvGrpSpPr>
        <p:grpSpPr>
          <a:xfrm>
            <a:off x="1856950" y="3243695"/>
            <a:ext cx="7313138" cy="627837"/>
            <a:chOff x="1475950" y="1151573"/>
            <a:chExt cx="7313138" cy="627837"/>
          </a:xfrm>
        </p:grpSpPr>
        <p:pic>
          <p:nvPicPr>
            <p:cNvPr id="15" name="图片 14"/>
            <p:cNvPicPr>
              <a:picLocks noChangeAspect="1"/>
            </p:cNvPicPr>
            <p:nvPr/>
          </p:nvPicPr>
          <p:blipFill>
            <a:blip r:embed="rId2" cstate="email"/>
            <a:stretch>
              <a:fillRect/>
            </a:stretch>
          </p:blipFill>
          <p:spPr>
            <a:xfrm rot="193897">
              <a:off x="1475950" y="1151573"/>
              <a:ext cx="968176" cy="627837"/>
            </a:xfrm>
            <a:custGeom>
              <a:avLst/>
              <a:gdLst>
                <a:gd name="connsiteX0" fmla="*/ 0 w 705101"/>
                <a:gd name="connsiteY0" fmla="*/ 0 h 457240"/>
                <a:gd name="connsiteX1" fmla="*/ 705101 w 705101"/>
                <a:gd name="connsiteY1" fmla="*/ 0 h 457240"/>
                <a:gd name="connsiteX2" fmla="*/ 705101 w 705101"/>
                <a:gd name="connsiteY2" fmla="*/ 11865 h 457240"/>
                <a:gd name="connsiteX3" fmla="*/ 698717 w 705101"/>
                <a:gd name="connsiteY3" fmla="*/ 11865 h 457240"/>
                <a:gd name="connsiteX4" fmla="*/ 603437 w 705101"/>
                <a:gd name="connsiteY4" fmla="*/ 392983 h 457240"/>
                <a:gd name="connsiteX5" fmla="*/ 705101 w 705101"/>
                <a:gd name="connsiteY5" fmla="*/ 392983 h 457240"/>
                <a:gd name="connsiteX6" fmla="*/ 705101 w 705101"/>
                <a:gd name="connsiteY6" fmla="*/ 457240 h 457240"/>
                <a:gd name="connsiteX7" fmla="*/ 0 w 705101"/>
                <a:gd name="connsiteY7" fmla="*/ 457240 h 45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101" h="457240">
                  <a:moveTo>
                    <a:pt x="0" y="0"/>
                  </a:moveTo>
                  <a:lnTo>
                    <a:pt x="705101" y="0"/>
                  </a:lnTo>
                  <a:lnTo>
                    <a:pt x="705101" y="11865"/>
                  </a:lnTo>
                  <a:lnTo>
                    <a:pt x="698717" y="11865"/>
                  </a:lnTo>
                  <a:lnTo>
                    <a:pt x="603437" y="392983"/>
                  </a:lnTo>
                  <a:lnTo>
                    <a:pt x="705101" y="392983"/>
                  </a:lnTo>
                  <a:lnTo>
                    <a:pt x="705101" y="457240"/>
                  </a:lnTo>
                  <a:lnTo>
                    <a:pt x="0" y="457240"/>
                  </a:lnTo>
                  <a:close/>
                </a:path>
              </a:pathLst>
            </a:custGeom>
          </p:spPr>
        </p:pic>
        <p:sp>
          <p:nvSpPr>
            <p:cNvPr id="16" name="文本框 15"/>
            <p:cNvSpPr txBox="1"/>
            <p:nvPr/>
          </p:nvSpPr>
          <p:spPr>
            <a:xfrm>
              <a:off x="1591116" y="1219418"/>
              <a:ext cx="869937" cy="461665"/>
            </a:xfrm>
            <a:prstGeom prst="rect">
              <a:avLst/>
            </a:prstGeom>
            <a:noFill/>
          </p:spPr>
          <p:txBody>
            <a:bodyPr wrap="square" rtlCol="0">
              <a:spAutoFit/>
            </a:bodyPr>
            <a:lstStyle/>
            <a:p>
              <a:pPr algn="ctr">
                <a:defRPr/>
              </a:pPr>
              <a:r>
                <a:rPr lang="en-US" altLang="zh-CN"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02</a:t>
              </a:r>
              <a:endParaRPr lang="zh-CN" altLang="en-US"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cxnSp>
          <p:nvCxnSpPr>
            <p:cNvPr id="17" name="直接连接符 16"/>
            <p:cNvCxnSpPr/>
            <p:nvPr/>
          </p:nvCxnSpPr>
          <p:spPr>
            <a:xfrm flipH="1">
              <a:off x="2273088" y="1708757"/>
              <a:ext cx="6516000" cy="0"/>
            </a:xfrm>
            <a:prstGeom prst="line">
              <a:avLst/>
            </a:prstGeom>
            <a:ln w="9525" cap="rnd">
              <a:gradFill flip="none" rotWithShape="1">
                <a:gsLst>
                  <a:gs pos="17000">
                    <a:schemeClr val="accent1">
                      <a:alpha val="0"/>
                    </a:schemeClr>
                  </a:gs>
                  <a:gs pos="100000">
                    <a:schemeClr val="accent1"/>
                  </a:gs>
                </a:gsLst>
                <a:lin ang="0" scaled="1"/>
              </a:gradFill>
              <a:round/>
              <a:headEnd type="none"/>
              <a:tailEnd type="diamond"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461053" y="1203881"/>
              <a:ext cx="5224992" cy="521970"/>
            </a:xfrm>
            <a:prstGeom prst="rect">
              <a:avLst/>
            </a:prstGeom>
          </p:spPr>
          <p:txBody>
            <a:bodyPr wrap="square">
              <a:spAutoFit/>
            </a:bodyPr>
            <a:lstStyle/>
            <a:p>
              <a:pPr marR="0" lvl="0" indent="0" fontAlgn="auto">
                <a:lnSpc>
                  <a:spcPct val="100000"/>
                </a:lnSpc>
                <a:spcBef>
                  <a:spcPct val="0"/>
                </a:spcBef>
                <a:spcAft>
                  <a:spcPct val="0"/>
                </a:spcAft>
                <a:buClrTx/>
                <a:buSzTx/>
                <a:buFontTx/>
                <a:buNone/>
                <a:defRPr/>
              </a:pPr>
              <a:r>
                <a:rPr lang="zh-CN" altLang="en-US" sz="2800" kern="2400">
                  <a:solidFill>
                    <a:srgbClr val="F4D184"/>
                  </a:solidFill>
                  <a:latin typeface="黑体" panose="02010609060101010101" pitchFamily="49" charset="-122"/>
                  <a:ea typeface="黑体" panose="02010609060101010101" pitchFamily="49" charset="-122"/>
                  <a:sym typeface="+mn-lt"/>
                </a:rPr>
                <a:t>伟大建党精神的历史意义</a:t>
              </a:r>
              <a:endParaRPr lang="zh-CN" altLang="en-US" sz="2800" kern="2400">
                <a:solidFill>
                  <a:srgbClr val="F4D184"/>
                </a:solidFill>
                <a:latin typeface="黑体" panose="02010609060101010101" pitchFamily="49" charset="-122"/>
                <a:ea typeface="黑体" panose="02010609060101010101" pitchFamily="49" charset="-122"/>
                <a:sym typeface="+mn-lt"/>
              </a:endParaRPr>
            </a:p>
          </p:txBody>
        </p:sp>
      </p:grpSp>
      <p:grpSp>
        <p:nvGrpSpPr>
          <p:cNvPr id="19" name="组合 18"/>
          <p:cNvGrpSpPr/>
          <p:nvPr/>
        </p:nvGrpSpPr>
        <p:grpSpPr>
          <a:xfrm>
            <a:off x="1840440" y="4289020"/>
            <a:ext cx="7313138" cy="627837"/>
            <a:chOff x="1475950" y="1151573"/>
            <a:chExt cx="7313138" cy="627837"/>
          </a:xfrm>
        </p:grpSpPr>
        <p:pic>
          <p:nvPicPr>
            <p:cNvPr id="20" name="图片 19"/>
            <p:cNvPicPr>
              <a:picLocks noChangeAspect="1"/>
            </p:cNvPicPr>
            <p:nvPr/>
          </p:nvPicPr>
          <p:blipFill>
            <a:blip r:embed="rId2" cstate="email"/>
            <a:stretch>
              <a:fillRect/>
            </a:stretch>
          </p:blipFill>
          <p:spPr>
            <a:xfrm rot="193897">
              <a:off x="1475950" y="1151573"/>
              <a:ext cx="968176" cy="627837"/>
            </a:xfrm>
            <a:custGeom>
              <a:avLst/>
              <a:gdLst>
                <a:gd name="connsiteX0" fmla="*/ 0 w 705101"/>
                <a:gd name="connsiteY0" fmla="*/ 0 h 457240"/>
                <a:gd name="connsiteX1" fmla="*/ 705101 w 705101"/>
                <a:gd name="connsiteY1" fmla="*/ 0 h 457240"/>
                <a:gd name="connsiteX2" fmla="*/ 705101 w 705101"/>
                <a:gd name="connsiteY2" fmla="*/ 11865 h 457240"/>
                <a:gd name="connsiteX3" fmla="*/ 698717 w 705101"/>
                <a:gd name="connsiteY3" fmla="*/ 11865 h 457240"/>
                <a:gd name="connsiteX4" fmla="*/ 603437 w 705101"/>
                <a:gd name="connsiteY4" fmla="*/ 392983 h 457240"/>
                <a:gd name="connsiteX5" fmla="*/ 705101 w 705101"/>
                <a:gd name="connsiteY5" fmla="*/ 392983 h 457240"/>
                <a:gd name="connsiteX6" fmla="*/ 705101 w 705101"/>
                <a:gd name="connsiteY6" fmla="*/ 457240 h 457240"/>
                <a:gd name="connsiteX7" fmla="*/ 0 w 705101"/>
                <a:gd name="connsiteY7" fmla="*/ 457240 h 45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101" h="457240">
                  <a:moveTo>
                    <a:pt x="0" y="0"/>
                  </a:moveTo>
                  <a:lnTo>
                    <a:pt x="705101" y="0"/>
                  </a:lnTo>
                  <a:lnTo>
                    <a:pt x="705101" y="11865"/>
                  </a:lnTo>
                  <a:lnTo>
                    <a:pt x="698717" y="11865"/>
                  </a:lnTo>
                  <a:lnTo>
                    <a:pt x="603437" y="392983"/>
                  </a:lnTo>
                  <a:lnTo>
                    <a:pt x="705101" y="392983"/>
                  </a:lnTo>
                  <a:lnTo>
                    <a:pt x="705101" y="457240"/>
                  </a:lnTo>
                  <a:lnTo>
                    <a:pt x="0" y="457240"/>
                  </a:lnTo>
                  <a:close/>
                </a:path>
              </a:pathLst>
            </a:custGeom>
          </p:spPr>
        </p:pic>
        <p:sp>
          <p:nvSpPr>
            <p:cNvPr id="21" name="文本框 20"/>
            <p:cNvSpPr txBox="1"/>
            <p:nvPr/>
          </p:nvSpPr>
          <p:spPr>
            <a:xfrm>
              <a:off x="1591116" y="1219418"/>
              <a:ext cx="869937" cy="461665"/>
            </a:xfrm>
            <a:prstGeom prst="rect">
              <a:avLst/>
            </a:prstGeom>
            <a:noFill/>
          </p:spPr>
          <p:txBody>
            <a:bodyPr wrap="square" rtlCol="0">
              <a:spAutoFit/>
            </a:bodyPr>
            <a:lstStyle/>
            <a:p>
              <a:pPr algn="ctr">
                <a:defRPr/>
              </a:pPr>
              <a:r>
                <a:rPr lang="en-US" altLang="zh-CN"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03</a:t>
              </a:r>
              <a:endParaRPr lang="zh-CN" altLang="en-US" sz="2400" kern="2400">
                <a:solidFill>
                  <a:srgbClr val="F4D184"/>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cxnSp>
          <p:nvCxnSpPr>
            <p:cNvPr id="22" name="直接连接符 21"/>
            <p:cNvCxnSpPr/>
            <p:nvPr/>
          </p:nvCxnSpPr>
          <p:spPr>
            <a:xfrm flipH="1">
              <a:off x="2273088" y="1708757"/>
              <a:ext cx="6516000" cy="0"/>
            </a:xfrm>
            <a:prstGeom prst="line">
              <a:avLst/>
            </a:prstGeom>
            <a:ln w="9525" cap="rnd">
              <a:gradFill flip="none" rotWithShape="1">
                <a:gsLst>
                  <a:gs pos="17000">
                    <a:schemeClr val="accent1">
                      <a:alpha val="0"/>
                    </a:schemeClr>
                  </a:gs>
                  <a:gs pos="100000">
                    <a:schemeClr val="accent1"/>
                  </a:gs>
                </a:gsLst>
                <a:lin ang="0" scaled="1"/>
              </a:gradFill>
              <a:round/>
              <a:headEnd type="none"/>
              <a:tailEnd type="diamond" w="med" len="me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461053" y="1203881"/>
              <a:ext cx="5224992" cy="521970"/>
            </a:xfrm>
            <a:prstGeom prst="rect">
              <a:avLst/>
            </a:prstGeom>
          </p:spPr>
          <p:txBody>
            <a:bodyPr wrap="square">
              <a:spAutoFit/>
            </a:bodyPr>
            <a:lstStyle/>
            <a:p>
              <a:pPr marR="0" lvl="0" indent="0" fontAlgn="auto">
                <a:lnSpc>
                  <a:spcPct val="100000"/>
                </a:lnSpc>
                <a:spcBef>
                  <a:spcPct val="0"/>
                </a:spcBef>
                <a:spcAft>
                  <a:spcPct val="0"/>
                </a:spcAft>
                <a:buClrTx/>
                <a:buSzTx/>
                <a:buFontTx/>
                <a:buNone/>
                <a:defRPr/>
              </a:pPr>
              <a:r>
                <a:rPr lang="zh-CN" altLang="en-US" sz="2800" kern="2400">
                  <a:solidFill>
                    <a:srgbClr val="F4D184"/>
                  </a:solidFill>
                  <a:latin typeface="黑体" panose="02010609060101010101" pitchFamily="49" charset="-122"/>
                  <a:ea typeface="黑体" panose="02010609060101010101" pitchFamily="49" charset="-122"/>
                  <a:sym typeface="+mn-lt"/>
                </a:rPr>
                <a:t>伟大建党精神的当代价值</a:t>
              </a:r>
              <a:endParaRPr lang="zh-CN" altLang="en-US" sz="2800" kern="2400">
                <a:solidFill>
                  <a:srgbClr val="F4D184"/>
                </a:solidFill>
                <a:latin typeface="黑体" panose="02010609060101010101" pitchFamily="49" charset="-122"/>
                <a:ea typeface="黑体" panose="02010609060101010101" pitchFamily="49"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280900" cy="6858000"/>
          </a:xfrm>
          <a:prstGeom prst="rect">
            <a:avLst/>
          </a:prstGeom>
        </p:spPr>
      </p:pic>
      <p:sp>
        <p:nvSpPr>
          <p:cNvPr id="8" name="文本框 7"/>
          <p:cNvSpPr txBox="1"/>
          <p:nvPr/>
        </p:nvSpPr>
        <p:spPr>
          <a:xfrm>
            <a:off x="1705071" y="3188251"/>
            <a:ext cx="8781859" cy="676910"/>
          </a:xfrm>
          <a:prstGeom prst="rect">
            <a:avLst/>
          </a:prstGeom>
          <a:noFill/>
        </p:spPr>
        <p:txBody>
          <a:bodyPr wrap="square" lIns="0" tIns="0" rIns="0" bIns="0" rtlCol="0">
            <a:spAutoFit/>
          </a:bodyPr>
          <a:lstStyle/>
          <a:p>
            <a:pPr algn="dist"/>
            <a:r>
              <a:rPr lang="zh-CN" altLang="en-US" sz="4400" kern="2400">
                <a:solidFill>
                  <a:srgbClr val="F4D184"/>
                </a:solidFill>
                <a:latin typeface="黑体" panose="02010609060101010101" pitchFamily="49" charset="-122"/>
                <a:ea typeface="黑体" panose="02010609060101010101" pitchFamily="49" charset="-122"/>
                <a:sym typeface="+mn-lt"/>
              </a:rPr>
              <a:t>伟大建党精神的基本内涵</a:t>
            </a:r>
            <a:endParaRPr lang="zh-CN" altLang="en-US" sz="4400" dirty="0">
              <a:solidFill>
                <a:srgbClr val="F4D184"/>
              </a:solidFill>
              <a:latin typeface="黑体" panose="02010609060101010101" pitchFamily="49" charset="-122"/>
              <a:ea typeface="黑体" panose="02010609060101010101" pitchFamily="49" charset="-122"/>
              <a:cs typeface="+mn-ea"/>
              <a:sym typeface="+mn-lt"/>
            </a:endParaRPr>
          </a:p>
        </p:txBody>
      </p:sp>
      <p:sp>
        <p:nvSpPr>
          <p:cNvPr id="2" name="椭圆 1"/>
          <p:cNvSpPr/>
          <p:nvPr/>
        </p:nvSpPr>
        <p:spPr>
          <a:xfrm>
            <a:off x="5651500" y="1371600"/>
            <a:ext cx="1143000" cy="1168400"/>
          </a:xfrm>
          <a:prstGeom prst="ellipse">
            <a:avLst/>
          </a:prstGeom>
          <a:solidFill>
            <a:srgbClr val="F4D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881735" y="1617246"/>
            <a:ext cx="682529" cy="677108"/>
          </a:xfrm>
          <a:prstGeom prst="rect">
            <a:avLst/>
          </a:prstGeom>
          <a:noFill/>
        </p:spPr>
        <p:txBody>
          <a:bodyPr wrap="square" lIns="0" tIns="0" rIns="0" bIns="0" rtlCol="0">
            <a:spAutoFit/>
          </a:bodyPr>
          <a:lstStyle/>
          <a:p>
            <a:pPr algn="dist"/>
            <a:r>
              <a:rPr lang="en-US" altLang="zh-CN" sz="4400" b="1">
                <a:latin typeface="黑体" panose="02010609060101010101" pitchFamily="49" charset="-122"/>
                <a:ea typeface="黑体" panose="02010609060101010101" pitchFamily="49" charset="-122"/>
                <a:cs typeface="+mn-ea"/>
                <a:sym typeface="+mn-lt"/>
              </a:rPr>
              <a:t>01</a:t>
            </a:r>
            <a:endParaRPr lang="zh-CN" altLang="en-US" sz="4400" b="1">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伟大建党精神的基本内涵</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grpSp>
        <p:nvGrpSpPr>
          <p:cNvPr id="85" name="组合 84"/>
          <p:cNvGrpSpPr/>
          <p:nvPr/>
        </p:nvGrpSpPr>
        <p:grpSpPr>
          <a:xfrm>
            <a:off x="3088758" y="2135154"/>
            <a:ext cx="5991869" cy="3024626"/>
            <a:chOff x="2533650" y="1630544"/>
            <a:chExt cx="4587525" cy="2315729"/>
          </a:xfrm>
        </p:grpSpPr>
        <p:grpSp>
          <p:nvGrpSpPr>
            <p:cNvPr id="73" name="组合 72"/>
            <p:cNvGrpSpPr/>
            <p:nvPr/>
          </p:nvGrpSpPr>
          <p:grpSpPr>
            <a:xfrm rot="10800000">
              <a:off x="6158514" y="1630544"/>
              <a:ext cx="962661" cy="2315729"/>
              <a:chOff x="1458430" y="1555302"/>
              <a:chExt cx="2099311" cy="2932717"/>
            </a:xfrm>
          </p:grpSpPr>
          <p:sp>
            <p:nvSpPr>
              <p:cNvPr id="74" name="MH_Other_1"/>
              <p:cNvSpPr/>
              <p:nvPr>
                <p:custDataLst>
                  <p:tags r:id="rId2"/>
                </p:custDataLst>
              </p:nvPr>
            </p:nvSpPr>
            <p:spPr>
              <a:xfrm rot="16200000">
                <a:off x="2061010" y="1968360"/>
                <a:ext cx="894152" cy="2099311"/>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a:p>
            </p:txBody>
          </p:sp>
          <p:sp>
            <p:nvSpPr>
              <p:cNvPr id="75" name="MH_Other_2"/>
              <p:cNvSpPr/>
              <p:nvPr>
                <p:custDataLst>
                  <p:tags r:id="rId3"/>
                </p:custDataLst>
              </p:nvPr>
            </p:nvSpPr>
            <p:spPr>
              <a:xfrm rot="16200000">
                <a:off x="1821679" y="1192053"/>
                <a:ext cx="1372813" cy="2099311"/>
              </a:xfrm>
              <a:custGeom>
                <a:avLst/>
                <a:gdLst>
                  <a:gd name="connsiteX0" fmla="*/ 0 w 864158"/>
                  <a:gd name="connsiteY0" fmla="*/ 2602523 h 2602523"/>
                  <a:gd name="connsiteX1" fmla="*/ 432079 w 864158"/>
                  <a:gd name="connsiteY1" fmla="*/ 0 h 2602523"/>
                  <a:gd name="connsiteX2" fmla="*/ 864158 w 864158"/>
                  <a:gd name="connsiteY2" fmla="*/ 2602523 h 2602523"/>
                  <a:gd name="connsiteX3" fmla="*/ 0 w 864158"/>
                  <a:gd name="connsiteY3" fmla="*/ 2602523 h 2602523"/>
                  <a:gd name="connsiteX0-1" fmla="*/ 411984 w 1276142"/>
                  <a:gd name="connsiteY0-2" fmla="*/ 2652766 h 2652766"/>
                  <a:gd name="connsiteX1-3" fmla="*/ 0 w 1276142"/>
                  <a:gd name="connsiteY1-4" fmla="*/ 0 h 2652766"/>
                  <a:gd name="connsiteX2-5" fmla="*/ 1276142 w 1276142"/>
                  <a:gd name="connsiteY2-6" fmla="*/ 2652766 h 2652766"/>
                  <a:gd name="connsiteX3-7" fmla="*/ 411984 w 1276142"/>
                  <a:gd name="connsiteY3-8" fmla="*/ 2652766 h 2652766"/>
                </a:gdLst>
                <a:ahLst/>
                <a:cxnLst>
                  <a:cxn ang="0">
                    <a:pos x="connsiteX0-1" y="connsiteY0-2"/>
                  </a:cxn>
                  <a:cxn ang="0">
                    <a:pos x="connsiteX1-3" y="connsiteY1-4"/>
                  </a:cxn>
                  <a:cxn ang="0">
                    <a:pos x="connsiteX2-5" y="connsiteY2-6"/>
                  </a:cxn>
                  <a:cxn ang="0">
                    <a:pos x="connsiteX3-7" y="connsiteY3-8"/>
                  </a:cxn>
                </a:cxnLst>
                <a:rect l="l" t="t" r="r" b="b"/>
                <a:pathLst>
                  <a:path w="1276142" h="2652766">
                    <a:moveTo>
                      <a:pt x="411984" y="2652766"/>
                    </a:moveTo>
                    <a:lnTo>
                      <a:pt x="0" y="0"/>
                    </a:lnTo>
                    <a:lnTo>
                      <a:pt x="1276142" y="2652766"/>
                    </a:lnTo>
                    <a:lnTo>
                      <a:pt x="411984" y="265276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a:p>
            </p:txBody>
          </p:sp>
          <p:sp>
            <p:nvSpPr>
              <p:cNvPr id="76" name="MH_Other_3"/>
              <p:cNvSpPr/>
              <p:nvPr>
                <p:custDataLst>
                  <p:tags r:id="rId4"/>
                </p:custDataLst>
              </p:nvPr>
            </p:nvSpPr>
            <p:spPr>
              <a:xfrm rot="5400000" flipV="1">
                <a:off x="1821679" y="2751958"/>
                <a:ext cx="1372813" cy="2099310"/>
              </a:xfrm>
              <a:custGeom>
                <a:avLst/>
                <a:gdLst>
                  <a:gd name="connsiteX0" fmla="*/ 0 w 864158"/>
                  <a:gd name="connsiteY0" fmla="*/ 2602523 h 2602523"/>
                  <a:gd name="connsiteX1" fmla="*/ 432079 w 864158"/>
                  <a:gd name="connsiteY1" fmla="*/ 0 h 2602523"/>
                  <a:gd name="connsiteX2" fmla="*/ 864158 w 864158"/>
                  <a:gd name="connsiteY2" fmla="*/ 2602523 h 2602523"/>
                  <a:gd name="connsiteX3" fmla="*/ 0 w 864158"/>
                  <a:gd name="connsiteY3" fmla="*/ 2602523 h 2602523"/>
                  <a:gd name="connsiteX0-1" fmla="*/ 411984 w 1276142"/>
                  <a:gd name="connsiteY0-2" fmla="*/ 2652766 h 2652766"/>
                  <a:gd name="connsiteX1-3" fmla="*/ 0 w 1276142"/>
                  <a:gd name="connsiteY1-4" fmla="*/ 0 h 2652766"/>
                  <a:gd name="connsiteX2-5" fmla="*/ 1276142 w 1276142"/>
                  <a:gd name="connsiteY2-6" fmla="*/ 2652766 h 2652766"/>
                  <a:gd name="connsiteX3-7" fmla="*/ 411984 w 1276142"/>
                  <a:gd name="connsiteY3-8" fmla="*/ 2652766 h 2652766"/>
                </a:gdLst>
                <a:ahLst/>
                <a:cxnLst>
                  <a:cxn ang="0">
                    <a:pos x="connsiteX0-1" y="connsiteY0-2"/>
                  </a:cxn>
                  <a:cxn ang="0">
                    <a:pos x="connsiteX1-3" y="connsiteY1-4"/>
                  </a:cxn>
                  <a:cxn ang="0">
                    <a:pos x="connsiteX2-5" y="connsiteY2-6"/>
                  </a:cxn>
                  <a:cxn ang="0">
                    <a:pos x="connsiteX3-7" y="connsiteY3-8"/>
                  </a:cxn>
                </a:cxnLst>
                <a:rect l="l" t="t" r="r" b="b"/>
                <a:pathLst>
                  <a:path w="1276142" h="2652766">
                    <a:moveTo>
                      <a:pt x="411984" y="2652766"/>
                    </a:moveTo>
                    <a:lnTo>
                      <a:pt x="0" y="0"/>
                    </a:lnTo>
                    <a:lnTo>
                      <a:pt x="1276142" y="2652766"/>
                    </a:lnTo>
                    <a:lnTo>
                      <a:pt x="411984" y="265276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a:p>
            </p:txBody>
          </p:sp>
        </p:grpSp>
        <p:grpSp>
          <p:nvGrpSpPr>
            <p:cNvPr id="65" name="组合 64"/>
            <p:cNvGrpSpPr/>
            <p:nvPr/>
          </p:nvGrpSpPr>
          <p:grpSpPr>
            <a:xfrm>
              <a:off x="2533650" y="1630544"/>
              <a:ext cx="962661" cy="2315729"/>
              <a:chOff x="1168401" y="1565978"/>
              <a:chExt cx="2099310" cy="2932717"/>
            </a:xfrm>
          </p:grpSpPr>
          <p:sp>
            <p:nvSpPr>
              <p:cNvPr id="66" name="MH_Other_1"/>
              <p:cNvSpPr/>
              <p:nvPr>
                <p:custDataLst>
                  <p:tags r:id="rId5"/>
                </p:custDataLst>
              </p:nvPr>
            </p:nvSpPr>
            <p:spPr>
              <a:xfrm rot="16200000">
                <a:off x="1770980" y="1979037"/>
                <a:ext cx="894151" cy="209931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a:p>
            </p:txBody>
          </p:sp>
          <p:sp>
            <p:nvSpPr>
              <p:cNvPr id="67" name="MH_Other_2"/>
              <p:cNvSpPr/>
              <p:nvPr>
                <p:custDataLst>
                  <p:tags r:id="rId6"/>
                </p:custDataLst>
              </p:nvPr>
            </p:nvSpPr>
            <p:spPr>
              <a:xfrm rot="16200000">
                <a:off x="1531649" y="1202730"/>
                <a:ext cx="1372813" cy="2099310"/>
              </a:xfrm>
              <a:custGeom>
                <a:avLst/>
                <a:gdLst>
                  <a:gd name="connsiteX0" fmla="*/ 0 w 864158"/>
                  <a:gd name="connsiteY0" fmla="*/ 2602523 h 2602523"/>
                  <a:gd name="connsiteX1" fmla="*/ 432079 w 864158"/>
                  <a:gd name="connsiteY1" fmla="*/ 0 h 2602523"/>
                  <a:gd name="connsiteX2" fmla="*/ 864158 w 864158"/>
                  <a:gd name="connsiteY2" fmla="*/ 2602523 h 2602523"/>
                  <a:gd name="connsiteX3" fmla="*/ 0 w 864158"/>
                  <a:gd name="connsiteY3" fmla="*/ 2602523 h 2602523"/>
                  <a:gd name="connsiteX0-1" fmla="*/ 411984 w 1276142"/>
                  <a:gd name="connsiteY0-2" fmla="*/ 2652766 h 2652766"/>
                  <a:gd name="connsiteX1-3" fmla="*/ 0 w 1276142"/>
                  <a:gd name="connsiteY1-4" fmla="*/ 0 h 2652766"/>
                  <a:gd name="connsiteX2-5" fmla="*/ 1276142 w 1276142"/>
                  <a:gd name="connsiteY2-6" fmla="*/ 2652766 h 2652766"/>
                  <a:gd name="connsiteX3-7" fmla="*/ 411984 w 1276142"/>
                  <a:gd name="connsiteY3-8" fmla="*/ 2652766 h 2652766"/>
                </a:gdLst>
                <a:ahLst/>
                <a:cxnLst>
                  <a:cxn ang="0">
                    <a:pos x="connsiteX0-1" y="connsiteY0-2"/>
                  </a:cxn>
                  <a:cxn ang="0">
                    <a:pos x="connsiteX1-3" y="connsiteY1-4"/>
                  </a:cxn>
                  <a:cxn ang="0">
                    <a:pos x="connsiteX2-5" y="connsiteY2-6"/>
                  </a:cxn>
                  <a:cxn ang="0">
                    <a:pos x="connsiteX3-7" y="connsiteY3-8"/>
                  </a:cxn>
                </a:cxnLst>
                <a:rect l="l" t="t" r="r" b="b"/>
                <a:pathLst>
                  <a:path w="1276142" h="2652766">
                    <a:moveTo>
                      <a:pt x="411984" y="2652766"/>
                    </a:moveTo>
                    <a:lnTo>
                      <a:pt x="0" y="0"/>
                    </a:lnTo>
                    <a:lnTo>
                      <a:pt x="1276142" y="2652766"/>
                    </a:lnTo>
                    <a:lnTo>
                      <a:pt x="411984" y="265276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dirty="0"/>
              </a:p>
            </p:txBody>
          </p:sp>
          <p:sp>
            <p:nvSpPr>
              <p:cNvPr id="68" name="MH_Other_3"/>
              <p:cNvSpPr/>
              <p:nvPr>
                <p:custDataLst>
                  <p:tags r:id="rId7"/>
                </p:custDataLst>
              </p:nvPr>
            </p:nvSpPr>
            <p:spPr>
              <a:xfrm rot="5400000" flipV="1">
                <a:off x="1531649" y="2762634"/>
                <a:ext cx="1372813" cy="2099310"/>
              </a:xfrm>
              <a:custGeom>
                <a:avLst/>
                <a:gdLst>
                  <a:gd name="connsiteX0" fmla="*/ 0 w 864158"/>
                  <a:gd name="connsiteY0" fmla="*/ 2602523 h 2602523"/>
                  <a:gd name="connsiteX1" fmla="*/ 432079 w 864158"/>
                  <a:gd name="connsiteY1" fmla="*/ 0 h 2602523"/>
                  <a:gd name="connsiteX2" fmla="*/ 864158 w 864158"/>
                  <a:gd name="connsiteY2" fmla="*/ 2602523 h 2602523"/>
                  <a:gd name="connsiteX3" fmla="*/ 0 w 864158"/>
                  <a:gd name="connsiteY3" fmla="*/ 2602523 h 2602523"/>
                  <a:gd name="connsiteX0-1" fmla="*/ 411984 w 1276142"/>
                  <a:gd name="connsiteY0-2" fmla="*/ 2652766 h 2652766"/>
                  <a:gd name="connsiteX1-3" fmla="*/ 0 w 1276142"/>
                  <a:gd name="connsiteY1-4" fmla="*/ 0 h 2652766"/>
                  <a:gd name="connsiteX2-5" fmla="*/ 1276142 w 1276142"/>
                  <a:gd name="connsiteY2-6" fmla="*/ 2652766 h 2652766"/>
                  <a:gd name="connsiteX3-7" fmla="*/ 411984 w 1276142"/>
                  <a:gd name="connsiteY3-8" fmla="*/ 2652766 h 2652766"/>
                </a:gdLst>
                <a:ahLst/>
                <a:cxnLst>
                  <a:cxn ang="0">
                    <a:pos x="connsiteX0-1" y="connsiteY0-2"/>
                  </a:cxn>
                  <a:cxn ang="0">
                    <a:pos x="connsiteX1-3" y="connsiteY1-4"/>
                  </a:cxn>
                  <a:cxn ang="0">
                    <a:pos x="connsiteX2-5" y="connsiteY2-6"/>
                  </a:cxn>
                  <a:cxn ang="0">
                    <a:pos x="connsiteX3-7" y="connsiteY3-8"/>
                  </a:cxn>
                </a:cxnLst>
                <a:rect l="l" t="t" r="r" b="b"/>
                <a:pathLst>
                  <a:path w="1276142" h="2652766">
                    <a:moveTo>
                      <a:pt x="411984" y="2652766"/>
                    </a:moveTo>
                    <a:lnTo>
                      <a:pt x="0" y="0"/>
                    </a:lnTo>
                    <a:lnTo>
                      <a:pt x="1276142" y="2652766"/>
                    </a:lnTo>
                    <a:lnTo>
                      <a:pt x="411984" y="265276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35"/>
              </a:p>
            </p:txBody>
          </p:sp>
        </p:grpSp>
        <p:grpSp>
          <p:nvGrpSpPr>
            <p:cNvPr id="13" name="组合 12"/>
            <p:cNvGrpSpPr/>
            <p:nvPr/>
          </p:nvGrpSpPr>
          <p:grpSpPr>
            <a:xfrm>
              <a:off x="3496311" y="1630544"/>
              <a:ext cx="2694939" cy="2315729"/>
              <a:chOff x="3752850" y="1161259"/>
              <a:chExt cx="2694939" cy="2315729"/>
            </a:xfrm>
          </p:grpSpPr>
          <p:sp>
            <p:nvSpPr>
              <p:cNvPr id="69" name="MH_SubTitle_1"/>
              <p:cNvSpPr/>
              <p:nvPr>
                <p:custDataLst>
                  <p:tags r:id="rId8"/>
                </p:custDataLst>
              </p:nvPr>
            </p:nvSpPr>
            <p:spPr>
              <a:xfrm>
                <a:off x="3752850" y="1161259"/>
                <a:ext cx="2694939" cy="2315729"/>
              </a:xfrm>
              <a:prstGeom prst="rect">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9918" tIns="71967" rIns="179918" bIns="71967" anchor="ctr">
                <a:normAutofit/>
              </a:bodyPr>
              <a:lstStyle/>
              <a:p>
                <a:pPr algn="just">
                  <a:lnSpc>
                    <a:spcPct val="130000"/>
                  </a:lnSpc>
                  <a:defRPr/>
                </a:pPr>
                <a:endParaRPr lang="zh-CN" altLang="en-US" sz="1200" dirty="0">
                  <a:solidFill>
                    <a:srgbClr val="FFFFFF"/>
                  </a:solidFill>
                </a:endParaRPr>
              </a:p>
            </p:txBody>
          </p:sp>
          <p:sp>
            <p:nvSpPr>
              <p:cNvPr id="8" name="矩形 7"/>
              <p:cNvSpPr/>
              <p:nvPr/>
            </p:nvSpPr>
            <p:spPr>
              <a:xfrm>
                <a:off x="3952872" y="1382386"/>
                <a:ext cx="2196525" cy="346641"/>
              </a:xfrm>
              <a:prstGeom prst="rect">
                <a:avLst/>
              </a:prstGeom>
            </p:spPr>
            <p:txBody>
              <a:bodyPr wrap="none">
                <a:spAutoFit/>
              </a:bodyPr>
              <a:lstStyle/>
              <a:p>
                <a:r>
                  <a:rPr lang="zh-CN" altLang="zh-CN" sz="2350" dirty="0">
                    <a:solidFill>
                      <a:schemeClr val="bg1"/>
                    </a:solidFill>
                    <a:latin typeface="思源黑体 CN Medium" panose="020B0600000000000000" pitchFamily="34" charset="-122"/>
                    <a:ea typeface="思源黑体 CN Medium" panose="020B0600000000000000" pitchFamily="34" charset="-122"/>
                    <a:cs typeface="+mn-ea"/>
                  </a:rPr>
                  <a:t>坚持真理、坚守理想</a:t>
                </a:r>
                <a:endParaRPr lang="zh-CN" altLang="en-US" sz="2350" dirty="0">
                  <a:solidFill>
                    <a:schemeClr val="bg1"/>
                  </a:solidFill>
                  <a:latin typeface="思源黑体 CN Medium" panose="020B0600000000000000" pitchFamily="34" charset="-122"/>
                  <a:ea typeface="思源黑体 CN Medium" panose="020B0600000000000000" pitchFamily="34" charset="-122"/>
                  <a:cs typeface="+mn-ea"/>
                </a:endParaRPr>
              </a:p>
            </p:txBody>
          </p:sp>
          <p:sp>
            <p:nvSpPr>
              <p:cNvPr id="11" name="矩形 10"/>
              <p:cNvSpPr/>
              <p:nvPr/>
            </p:nvSpPr>
            <p:spPr>
              <a:xfrm>
                <a:off x="3952872" y="1891519"/>
                <a:ext cx="2196525" cy="346641"/>
              </a:xfrm>
              <a:prstGeom prst="rect">
                <a:avLst/>
              </a:prstGeom>
            </p:spPr>
            <p:txBody>
              <a:bodyPr wrap="none">
                <a:spAutoFit/>
              </a:bodyPr>
              <a:lstStyle/>
              <a:p>
                <a:r>
                  <a:rPr lang="zh-CN" altLang="zh-CN" sz="2350" dirty="0">
                    <a:solidFill>
                      <a:schemeClr val="bg1"/>
                    </a:solidFill>
                    <a:latin typeface="思源黑体 CN Medium" panose="020B0600000000000000" pitchFamily="34" charset="-122"/>
                    <a:ea typeface="思源黑体 CN Medium" panose="020B0600000000000000" pitchFamily="34" charset="-122"/>
                    <a:cs typeface="+mn-ea"/>
                  </a:rPr>
                  <a:t>践行初心、担当使命</a:t>
                </a:r>
                <a:endParaRPr lang="zh-CN" altLang="en-US" sz="2350" dirty="0">
                  <a:solidFill>
                    <a:schemeClr val="bg1"/>
                  </a:solidFill>
                  <a:latin typeface="思源黑体 CN Medium" panose="020B0600000000000000" pitchFamily="34" charset="-122"/>
                  <a:ea typeface="思源黑体 CN Medium" panose="020B0600000000000000" pitchFamily="34" charset="-122"/>
                  <a:cs typeface="+mn-ea"/>
                </a:endParaRPr>
              </a:p>
            </p:txBody>
          </p:sp>
          <p:sp>
            <p:nvSpPr>
              <p:cNvPr id="70" name="矩形 69"/>
              <p:cNvSpPr/>
              <p:nvPr/>
            </p:nvSpPr>
            <p:spPr>
              <a:xfrm>
                <a:off x="3952872" y="2400652"/>
                <a:ext cx="2196525" cy="346641"/>
              </a:xfrm>
              <a:prstGeom prst="rect">
                <a:avLst/>
              </a:prstGeom>
            </p:spPr>
            <p:txBody>
              <a:bodyPr wrap="none">
                <a:spAutoFit/>
              </a:bodyPr>
              <a:lstStyle/>
              <a:p>
                <a:r>
                  <a:rPr lang="zh-CN" altLang="zh-CN" sz="2350" dirty="0">
                    <a:solidFill>
                      <a:schemeClr val="bg1"/>
                    </a:solidFill>
                    <a:latin typeface="思源黑体 CN Medium" panose="020B0600000000000000" pitchFamily="34" charset="-122"/>
                    <a:ea typeface="思源黑体 CN Medium" panose="020B0600000000000000" pitchFamily="34" charset="-122"/>
                    <a:cs typeface="+mn-ea"/>
                  </a:rPr>
                  <a:t>不怕牺牲、英勇斗争</a:t>
                </a:r>
                <a:endParaRPr lang="zh-CN" altLang="en-US" sz="2350" dirty="0">
                  <a:solidFill>
                    <a:schemeClr val="bg1"/>
                  </a:solidFill>
                  <a:latin typeface="思源黑体 CN Medium" panose="020B0600000000000000" pitchFamily="34" charset="-122"/>
                  <a:ea typeface="思源黑体 CN Medium" panose="020B0600000000000000" pitchFamily="34" charset="-122"/>
                  <a:cs typeface="+mn-ea"/>
                </a:endParaRPr>
              </a:p>
            </p:txBody>
          </p:sp>
          <p:sp>
            <p:nvSpPr>
              <p:cNvPr id="72" name="矩形 71"/>
              <p:cNvSpPr/>
              <p:nvPr/>
            </p:nvSpPr>
            <p:spPr>
              <a:xfrm>
                <a:off x="3952872" y="2909786"/>
                <a:ext cx="2196525" cy="346641"/>
              </a:xfrm>
              <a:prstGeom prst="rect">
                <a:avLst/>
              </a:prstGeom>
            </p:spPr>
            <p:txBody>
              <a:bodyPr wrap="none">
                <a:spAutoFit/>
              </a:bodyPr>
              <a:lstStyle/>
              <a:p>
                <a:r>
                  <a:rPr lang="zh-CN" altLang="zh-CN" sz="2350" dirty="0">
                    <a:solidFill>
                      <a:schemeClr val="bg1"/>
                    </a:solidFill>
                    <a:latin typeface="思源黑体 CN Medium" panose="020B0600000000000000" pitchFamily="34" charset="-122"/>
                    <a:ea typeface="思源黑体 CN Medium" panose="020B0600000000000000" pitchFamily="34" charset="-122"/>
                    <a:cs typeface="+mn-ea"/>
                  </a:rPr>
                  <a:t>对党忠诚、不负人民</a:t>
                </a:r>
                <a:endParaRPr lang="zh-CN" altLang="en-US" sz="2350" dirty="0">
                  <a:solidFill>
                    <a:schemeClr val="bg1"/>
                  </a:solidFill>
                  <a:latin typeface="思源黑体 CN Medium" panose="020B0600000000000000" pitchFamily="34" charset="-122"/>
                  <a:ea typeface="思源黑体 CN Medium" panose="020B0600000000000000" pitchFamily="34" charset="-122"/>
                  <a:cs typeface="+mn-ea"/>
                </a:endParaRPr>
              </a:p>
            </p:txBody>
          </p:sp>
        </p:grpSp>
      </p:grpSp>
      <p:grpSp>
        <p:nvGrpSpPr>
          <p:cNvPr id="79" name="组合 78"/>
          <p:cNvGrpSpPr/>
          <p:nvPr/>
        </p:nvGrpSpPr>
        <p:grpSpPr>
          <a:xfrm>
            <a:off x="358363" y="2889033"/>
            <a:ext cx="3173381" cy="1524617"/>
            <a:chOff x="301093" y="2170208"/>
            <a:chExt cx="2429620" cy="1167285"/>
          </a:xfrm>
        </p:grpSpPr>
        <p:sp>
          <p:nvSpPr>
            <p:cNvPr id="77" name="圆角矩形 1"/>
            <p:cNvSpPr/>
            <p:nvPr/>
          </p:nvSpPr>
          <p:spPr>
            <a:xfrm>
              <a:off x="301093" y="2170208"/>
              <a:ext cx="2429620" cy="1167285"/>
            </a:xfrm>
            <a:prstGeom prst="roundRect">
              <a:avLst>
                <a:gd name="adj" fmla="val 11301"/>
              </a:avLst>
            </a:prstGeom>
            <a:solidFill>
              <a:schemeClr val="accent1">
                <a:lumMod val="40000"/>
                <a:lumOff val="60000"/>
              </a:schemeClr>
            </a:solid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19431" tIns="59715" rIns="119431" bIns="59715" numCol="1" spcCol="0" rtlCol="0" fromWordArt="0" anchor="t" anchorCtr="0" forceAA="0" compatLnSpc="1">
              <a:noAutofit/>
            </a:bodyPr>
            <a:lstStyle/>
            <a:p>
              <a:pPr algn="ctr"/>
              <a:endParaRPr lang="zh-CN" altLang="en-US" sz="2395">
                <a:cs typeface="+mn-ea"/>
                <a:sym typeface="+mn-lt"/>
              </a:endParaRPr>
            </a:p>
          </p:txBody>
        </p:sp>
        <p:sp>
          <p:nvSpPr>
            <p:cNvPr id="17" name="矩形 16"/>
            <p:cNvSpPr/>
            <p:nvPr/>
          </p:nvSpPr>
          <p:spPr>
            <a:xfrm>
              <a:off x="544024" y="2436714"/>
              <a:ext cx="1932905" cy="638830"/>
            </a:xfrm>
            <a:prstGeom prst="rect">
              <a:avLst/>
            </a:prstGeom>
          </p:spPr>
          <p:txBody>
            <a:bodyPr wrap="square">
              <a:spAutoFit/>
            </a:bodyPr>
            <a:lstStyle/>
            <a:p>
              <a:pPr algn="ctr"/>
              <a:r>
                <a:rPr lang="zh-CN" altLang="zh-CN" sz="2090" dirty="0">
                  <a:solidFill>
                    <a:schemeClr val="bg1"/>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rPr>
                <a:t>伟大建党精神</a:t>
              </a:r>
              <a:endParaRPr lang="en-US" altLang="zh-CN" sz="2090" dirty="0">
                <a:solidFill>
                  <a:schemeClr val="bg1"/>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endParaRPr>
            </a:p>
            <a:p>
              <a:pPr algn="di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建党实践的科学总结</a:t>
              </a:r>
              <a:endParaRPr lang="en-US" altLang="zh-CN" sz="1565"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endParaRPr>
            </a:p>
          </p:txBody>
        </p:sp>
      </p:grpSp>
      <p:grpSp>
        <p:nvGrpSpPr>
          <p:cNvPr id="87" name="组合 86"/>
          <p:cNvGrpSpPr/>
          <p:nvPr/>
        </p:nvGrpSpPr>
        <p:grpSpPr>
          <a:xfrm>
            <a:off x="8680397" y="2881226"/>
            <a:ext cx="3173381" cy="1524617"/>
            <a:chOff x="453137" y="2170208"/>
            <a:chExt cx="2429620" cy="1167285"/>
          </a:xfrm>
        </p:grpSpPr>
        <p:sp>
          <p:nvSpPr>
            <p:cNvPr id="88" name="圆角矩形 1"/>
            <p:cNvSpPr/>
            <p:nvPr/>
          </p:nvSpPr>
          <p:spPr>
            <a:xfrm>
              <a:off x="453137" y="2170208"/>
              <a:ext cx="2429620" cy="1167285"/>
            </a:xfrm>
            <a:prstGeom prst="roundRect">
              <a:avLst>
                <a:gd name="adj" fmla="val 11301"/>
              </a:avLst>
            </a:prstGeom>
            <a:solidFill>
              <a:schemeClr val="accent1">
                <a:lumMod val="40000"/>
                <a:lumOff val="60000"/>
              </a:schemeClr>
            </a:solid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19431" tIns="59715" rIns="119431" bIns="59715" numCol="1" spcCol="0" rtlCol="0" fromWordArt="0" anchor="t" anchorCtr="0" forceAA="0" compatLnSpc="1">
              <a:noAutofit/>
            </a:bodyPr>
            <a:lstStyle/>
            <a:p>
              <a:pPr algn="ctr"/>
              <a:endParaRPr lang="zh-CN" altLang="en-US" sz="2395">
                <a:cs typeface="+mn-ea"/>
                <a:sym typeface="+mn-lt"/>
              </a:endParaRPr>
            </a:p>
          </p:txBody>
        </p:sp>
        <p:sp>
          <p:nvSpPr>
            <p:cNvPr id="89" name="矩形 88"/>
            <p:cNvSpPr/>
            <p:nvPr/>
          </p:nvSpPr>
          <p:spPr>
            <a:xfrm>
              <a:off x="566005" y="2230109"/>
              <a:ext cx="2203884" cy="1038949"/>
            </a:xfrm>
            <a:prstGeom prst="rect">
              <a:avLst/>
            </a:prstGeom>
          </p:spPr>
          <p:txBody>
            <a:bodyPr wrap="square">
              <a:spAutoFit/>
            </a:bodyPr>
            <a:lstStyle/>
            <a:p>
              <a:pPr algn="di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共</a:t>
              </a:r>
              <a:r>
                <a:rPr lang="en-US"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4</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句话、</a:t>
              </a:r>
              <a:r>
                <a:rPr lang="en-US"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8</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个词、</a:t>
              </a:r>
              <a:r>
                <a:rPr lang="en-US"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32</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rPr>
                <a:t>个字，其中每一句话、每一个词都有着深刻的理论内涵</a:t>
              </a:r>
              <a:r>
                <a:rPr lang="zh-CN" altLang="zh-CN" sz="1830" dirty="0">
                  <a:solidFill>
                    <a:schemeClr val="bg1"/>
                  </a:solidFill>
                </a:rPr>
                <a:t>。</a:t>
              </a:r>
              <a:endParaRPr lang="zh-CN" altLang="zh-CN" sz="1830" dirty="0">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pic>
        <p:nvPicPr>
          <p:cNvPr id="28" name="PA-ea4421b8313a430c891d7f79806fa93f-0"/>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l="46239" t="43011" r="3618"/>
          <a:stretch>
            <a:fillRect/>
          </a:stretch>
        </p:blipFill>
        <p:spPr>
          <a:xfrm flipH="1">
            <a:off x="116851" y="2216739"/>
            <a:ext cx="2602804" cy="4437551"/>
          </a:xfrm>
          <a:prstGeom prst="rect">
            <a:avLst/>
          </a:prstGeom>
          <a:noFill/>
          <a:ln w="9525">
            <a:noFill/>
          </a:ln>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3"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坚持真理、坚守理想</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217558"/>
            <a:ext cx="7919467" cy="412115"/>
          </a:xfrm>
          <a:prstGeom prst="rect">
            <a:avLst/>
          </a:prstGeom>
        </p:spPr>
        <p:txBody>
          <a:bodyPr wrap="square">
            <a:spAutoFit/>
          </a:bodyPr>
          <a:lstStyle/>
          <a:p>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坚持真理、坚守理想，</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从理论和信仰上构建中国共产党人之自信。</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grpSp>
        <p:nvGrpSpPr>
          <p:cNvPr id="8" name="组合 7"/>
          <p:cNvGrpSpPr/>
          <p:nvPr/>
        </p:nvGrpSpPr>
        <p:grpSpPr>
          <a:xfrm>
            <a:off x="3010678" y="2600135"/>
            <a:ext cx="5300712" cy="1161784"/>
            <a:chOff x="1238250" y="1754426"/>
            <a:chExt cx="4058358" cy="889491"/>
          </a:xfrm>
        </p:grpSpPr>
        <p:sp>
          <p:nvSpPr>
            <p:cNvPr id="10" name="圆角矩形 19"/>
            <p:cNvSpPr/>
            <p:nvPr/>
          </p:nvSpPr>
          <p:spPr>
            <a:xfrm>
              <a:off x="1238250" y="1754426"/>
              <a:ext cx="1497131" cy="598874"/>
            </a:xfrm>
            <a:prstGeom prst="roundRect">
              <a:avLst>
                <a:gd name="adj" fmla="val 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1" name="圆角矩形 19"/>
            <p:cNvSpPr/>
            <p:nvPr/>
          </p:nvSpPr>
          <p:spPr>
            <a:xfrm>
              <a:off x="1759902" y="2053863"/>
              <a:ext cx="3536706" cy="59005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6" name="矩形 5"/>
            <p:cNvSpPr/>
            <p:nvPr/>
          </p:nvSpPr>
          <p:spPr>
            <a:xfrm>
              <a:off x="2772716" y="2179613"/>
              <a:ext cx="2445700" cy="315526"/>
            </a:xfrm>
            <a:prstGeom prst="rect">
              <a:avLst/>
            </a:prstGeom>
          </p:spPr>
          <p:txBody>
            <a:bodyPr wrap="square">
              <a:spAutoFit/>
            </a:bodyPr>
            <a:lstStyle/>
            <a:p>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坚持马克思主义指导思想</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
          <p:nvSpPr>
            <p:cNvPr id="7" name="矩形 6"/>
            <p:cNvSpPr/>
            <p:nvPr/>
          </p:nvSpPr>
          <p:spPr>
            <a:xfrm>
              <a:off x="1432817" y="1868884"/>
              <a:ext cx="1054021" cy="346641"/>
            </a:xfrm>
            <a:prstGeom prst="rect">
              <a:avLst/>
            </a:prstGeom>
          </p:spPr>
          <p:txBody>
            <a:bodyPr wrap="none">
              <a:spAutoFit/>
            </a:bodyPr>
            <a:lstStyle/>
            <a:p>
              <a:r>
                <a:rPr lang="zh-CN" altLang="zh-CN" sz="235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坚持真理</a:t>
              </a:r>
              <a:endParaRPr lang="zh-CN" altLang="en-US" sz="2350" dirty="0">
                <a:solidFill>
                  <a:schemeClr val="bg1"/>
                </a:solidFill>
                <a:effectLst>
                  <a:outerShdw blurRad="38100" dist="38100" dir="2700000" algn="tl">
                    <a:srgbClr val="000000">
                      <a:alpha val="43137"/>
                    </a:srgbClr>
                  </a:outerShdw>
                </a:effectLst>
              </a:endParaRPr>
            </a:p>
          </p:txBody>
        </p:sp>
      </p:grpSp>
      <p:grpSp>
        <p:nvGrpSpPr>
          <p:cNvPr id="16" name="组合 15"/>
          <p:cNvGrpSpPr/>
          <p:nvPr/>
        </p:nvGrpSpPr>
        <p:grpSpPr>
          <a:xfrm>
            <a:off x="3010678" y="4341835"/>
            <a:ext cx="8485560" cy="1161784"/>
            <a:chOff x="1238250" y="1754426"/>
            <a:chExt cx="6496757" cy="889491"/>
          </a:xfrm>
        </p:grpSpPr>
        <p:sp>
          <p:nvSpPr>
            <p:cNvPr id="17" name="圆角矩形 19"/>
            <p:cNvSpPr/>
            <p:nvPr/>
          </p:nvSpPr>
          <p:spPr>
            <a:xfrm>
              <a:off x="1238250" y="1754426"/>
              <a:ext cx="1497131" cy="598874"/>
            </a:xfrm>
            <a:prstGeom prst="roundRect">
              <a:avLst>
                <a:gd name="adj" fmla="val 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8" name="圆角矩形 19"/>
            <p:cNvSpPr/>
            <p:nvPr/>
          </p:nvSpPr>
          <p:spPr>
            <a:xfrm>
              <a:off x="1759901" y="2053863"/>
              <a:ext cx="5975106" cy="59005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9" name="矩形 18"/>
            <p:cNvSpPr/>
            <p:nvPr/>
          </p:nvSpPr>
          <p:spPr>
            <a:xfrm>
              <a:off x="2772234" y="2179613"/>
              <a:ext cx="4892365" cy="315526"/>
            </a:xfrm>
            <a:prstGeom prst="rect">
              <a:avLst/>
            </a:prstGeom>
          </p:spPr>
          <p:txBody>
            <a:bodyPr wrap="square">
              <a:spAutoFit/>
            </a:bodyPr>
            <a:lstStyle/>
            <a:p>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坚守共产主义远大理想和中国特色社会主义共同理想</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
          <p:nvSpPr>
            <p:cNvPr id="22" name="矩形 21"/>
            <p:cNvSpPr/>
            <p:nvPr/>
          </p:nvSpPr>
          <p:spPr>
            <a:xfrm>
              <a:off x="1432817" y="1868884"/>
              <a:ext cx="1054021" cy="346641"/>
            </a:xfrm>
            <a:prstGeom prst="rect">
              <a:avLst/>
            </a:prstGeom>
          </p:spPr>
          <p:txBody>
            <a:bodyPr wrap="none">
              <a:spAutoFit/>
            </a:bodyPr>
            <a:lstStyle/>
            <a:p>
              <a:r>
                <a:rPr lang="zh-CN" altLang="zh-CN" sz="235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坚守理想</a:t>
              </a:r>
              <a:endParaRPr lang="zh-CN" altLang="en-US" sz="235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坚持真理、坚守理想</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217558"/>
            <a:ext cx="7919467" cy="412115"/>
          </a:xfrm>
          <a:prstGeom prst="rect">
            <a:avLst/>
          </a:prstGeom>
        </p:spPr>
        <p:txBody>
          <a:bodyPr wrap="square">
            <a:spAutoFit/>
          </a:bodyPr>
          <a:lstStyle/>
          <a:p>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坚持真理、坚守理想，</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从理论和信仰上构建中国共产党人之自信。</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467" b="1642"/>
          <a:stretch>
            <a:fillRect/>
          </a:stretch>
        </p:blipFill>
        <p:spPr>
          <a:xfrm>
            <a:off x="1340264" y="2082300"/>
            <a:ext cx="3056862" cy="4162313"/>
          </a:xfrm>
          <a:prstGeom prst="rect">
            <a:avLst/>
          </a:prstGeom>
        </p:spPr>
      </p:pic>
      <p:sp>
        <p:nvSpPr>
          <p:cNvPr id="24" name="PA-圆角矩形 20"/>
          <p:cNvSpPr/>
          <p:nvPr>
            <p:custDataLst>
              <p:tags r:id="rId3"/>
            </p:custDataLst>
          </p:nvPr>
        </p:nvSpPr>
        <p:spPr>
          <a:xfrm>
            <a:off x="4624640" y="2082300"/>
            <a:ext cx="6270171" cy="2778318"/>
          </a:xfrm>
          <a:prstGeom prst="roundRect">
            <a:avLst>
              <a:gd name="adj" fmla="val 67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350">
              <a:latin typeface="思源宋体 Heavy" panose="02020900000000000000" pitchFamily="18" charset="-122"/>
              <a:ea typeface="思源宋体 Heavy" panose="02020900000000000000" pitchFamily="18" charset="-122"/>
            </a:endParaRPr>
          </a:p>
        </p:txBody>
      </p:sp>
      <p:sp>
        <p:nvSpPr>
          <p:cNvPr id="8" name="矩形 7"/>
          <p:cNvSpPr/>
          <p:nvPr/>
        </p:nvSpPr>
        <p:spPr>
          <a:xfrm>
            <a:off x="4891870" y="2335324"/>
            <a:ext cx="5735710" cy="2200910"/>
          </a:xfrm>
          <a:prstGeom prst="rect">
            <a:avLst/>
          </a:prstGeom>
        </p:spPr>
        <p:txBody>
          <a:bodyPr wrap="square">
            <a:spAutoFit/>
          </a:bodyPr>
          <a:lstStyle/>
          <a:p>
            <a:pPr algn="just">
              <a:lnSpc>
                <a:spcPct val="150000"/>
              </a:lnSpc>
            </a:pP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在中国共产党成立之前，就先有了一批坚定的马克思主义者，正是他们钻研和接受了马克思主义的真理，并在此后不断传播马克思主义真理，才能出现马克思主义与中国工人运动的结合，也才有作为这种结合产物的中国共产党的诞生。</a:t>
            </a:r>
            <a:endParaRPr lang="zh-CN" altLang="en-US" sz="1830" dirty="0">
              <a:solidFill>
                <a:schemeClr val="bg1"/>
              </a:solidFill>
              <a:latin typeface="思源黑体 CN Normal" panose="020B0400000000000000" pitchFamily="34" charset="-122"/>
              <a:ea typeface="思源黑体 CN Normal" panose="020B0400000000000000" pitchFamily="34" charset="-122"/>
              <a:cs typeface="+mn-ea"/>
            </a:endParaRPr>
          </a:p>
        </p:txBody>
      </p:sp>
      <p:sp>
        <p:nvSpPr>
          <p:cNvPr id="25" name="矩形 24"/>
          <p:cNvSpPr/>
          <p:nvPr/>
        </p:nvSpPr>
        <p:spPr>
          <a:xfrm>
            <a:off x="4704899" y="5066237"/>
            <a:ext cx="6092446" cy="1055370"/>
          </a:xfrm>
          <a:prstGeom prst="rect">
            <a:avLst/>
          </a:prstGeom>
        </p:spPr>
        <p:txBody>
          <a:bodyPr wrap="square">
            <a:spAutoFit/>
          </a:bodyPr>
          <a:lstStyle/>
          <a:p>
            <a:pPr algn="just">
              <a:lnSpc>
                <a:spcPct val="150000"/>
              </a:lnSpc>
            </a:pP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中国共产党自创立之日起，</a:t>
            </a:r>
            <a:r>
              <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就高举</a:t>
            </a: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马克思主义旗帜，把实现共产主义确立为最高理想，自此从未改变。</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grpSp>
        <p:nvGrpSpPr>
          <p:cNvPr id="28" name="组合 27"/>
          <p:cNvGrpSpPr/>
          <p:nvPr/>
        </p:nvGrpSpPr>
        <p:grpSpPr>
          <a:xfrm>
            <a:off x="4624640" y="5004873"/>
            <a:ext cx="6270171" cy="1176520"/>
            <a:chOff x="3829050" y="3767137"/>
            <a:chExt cx="9296400" cy="748145"/>
          </a:xfrm>
        </p:grpSpPr>
        <p:cxnSp>
          <p:nvCxnSpPr>
            <p:cNvPr id="26" name="PA-直接连接符 11"/>
            <p:cNvCxnSpPr/>
            <p:nvPr>
              <p:custDataLst>
                <p:tags r:id="rId4"/>
              </p:custDataLst>
            </p:nvPr>
          </p:nvCxnSpPr>
          <p:spPr>
            <a:xfrm>
              <a:off x="3829050" y="3767137"/>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cxnSp>
          <p:nvCxnSpPr>
            <p:cNvPr id="27" name="PA-直接连接符 23"/>
            <p:cNvCxnSpPr/>
            <p:nvPr>
              <p:custDataLst>
                <p:tags r:id="rId5"/>
              </p:custDataLst>
            </p:nvPr>
          </p:nvCxnSpPr>
          <p:spPr>
            <a:xfrm>
              <a:off x="3829050" y="4515282"/>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43043" r="12888"/>
          <a:stretch>
            <a:fillRect/>
          </a:stretch>
        </p:blipFill>
        <p:spPr>
          <a:xfrm>
            <a:off x="1219200" y="2349590"/>
            <a:ext cx="3056862" cy="4168771"/>
          </a:xfrm>
          <a:prstGeom prst="rect">
            <a:avLst/>
          </a:prstGeom>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践行初心、担当使命</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139889"/>
            <a:ext cx="8658808" cy="1055370"/>
          </a:xfrm>
          <a:prstGeom prst="rect">
            <a:avLst/>
          </a:prstGeom>
        </p:spPr>
        <p:txBody>
          <a:bodyPr wrap="square">
            <a:spAutoFit/>
          </a:bodyPr>
          <a:lstStyle/>
          <a:p>
            <a:pPr algn="just">
              <a:lnSpc>
                <a:spcPct val="150000"/>
              </a:lnSpc>
            </a:pPr>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践行初心、担当使命</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，从人民解放和人民幸福、民族独立和民族复兴的发展目标上规定中国共产党人之行为。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sp>
        <p:nvSpPr>
          <p:cNvPr id="25" name="PA-圆角矩形 20"/>
          <p:cNvSpPr/>
          <p:nvPr>
            <p:custDataLst>
              <p:tags r:id="rId3"/>
            </p:custDataLst>
          </p:nvPr>
        </p:nvSpPr>
        <p:spPr>
          <a:xfrm>
            <a:off x="4501662" y="2356048"/>
            <a:ext cx="6469224" cy="2778318"/>
          </a:xfrm>
          <a:prstGeom prst="roundRect">
            <a:avLst>
              <a:gd name="adj" fmla="val 67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350">
              <a:latin typeface="思源宋体 Heavy" panose="02020900000000000000" pitchFamily="18" charset="-122"/>
              <a:ea typeface="思源宋体 Heavy" panose="02020900000000000000" pitchFamily="18" charset="-122"/>
            </a:endParaRPr>
          </a:p>
        </p:txBody>
      </p:sp>
      <p:sp>
        <p:nvSpPr>
          <p:cNvPr id="26" name="矩形 25"/>
          <p:cNvSpPr/>
          <p:nvPr/>
        </p:nvSpPr>
        <p:spPr>
          <a:xfrm>
            <a:off x="4949530" y="2627901"/>
            <a:ext cx="5573486" cy="2200910"/>
          </a:xfrm>
          <a:prstGeom prst="rect">
            <a:avLst/>
          </a:prstGeom>
        </p:spPr>
        <p:txBody>
          <a:bodyPr wrap="square">
            <a:spAutoFit/>
          </a:bodyPr>
          <a:lstStyle/>
          <a:p>
            <a:pPr algn="just">
              <a:lnSpc>
                <a:spcPct val="150000"/>
              </a:lnSpc>
            </a:pP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一百年来，我们党始终把人民放在心中最高位置，坚持全心全意为人民服务的根本宗旨和以人民为中心的根本立场</a:t>
            </a:r>
            <a:r>
              <a:rPr lang="zh-CN" altLang="en-US" sz="1830" dirty="0">
                <a:solidFill>
                  <a:schemeClr val="bg1"/>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始终践行以人民为中心的发展思想</a:t>
            </a:r>
            <a:r>
              <a:rPr lang="zh-CN" altLang="en-US" sz="1830" dirty="0">
                <a:solidFill>
                  <a:schemeClr val="bg1"/>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代表着最广大人民群众的根本利益，团结带领中国人民不断为美好生活而奋斗。</a:t>
            </a:r>
            <a:endParaRPr lang="zh-CN" altLang="zh-CN" sz="1830" dirty="0">
              <a:solidFill>
                <a:schemeClr val="bg1"/>
              </a:solidFill>
              <a:latin typeface="思源黑体 CN Normal" panose="020B0400000000000000" pitchFamily="34" charset="-122"/>
              <a:ea typeface="思源黑体 CN Normal" panose="020B0400000000000000" pitchFamily="34" charset="-122"/>
              <a:cs typeface="+mn-ea"/>
            </a:endParaRPr>
          </a:p>
        </p:txBody>
      </p:sp>
      <p:sp>
        <p:nvSpPr>
          <p:cNvPr id="27" name="矩形 26"/>
          <p:cNvSpPr/>
          <p:nvPr/>
        </p:nvSpPr>
        <p:spPr>
          <a:xfrm>
            <a:off x="4541790" y="5403509"/>
            <a:ext cx="6388966" cy="1055370"/>
          </a:xfrm>
          <a:prstGeom prst="rect">
            <a:avLst/>
          </a:prstGeom>
        </p:spPr>
        <p:txBody>
          <a:bodyPr wrap="square">
            <a:spAutoFit/>
          </a:bodyPr>
          <a:lstStyle/>
          <a:p>
            <a:pPr algn="just">
              <a:lnSpc>
                <a:spcPct val="150000"/>
              </a:lnSpc>
            </a:pP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我们党一经诞生就</a:t>
            </a:r>
            <a:r>
              <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确立了</a:t>
            </a: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为中国人民谋幸福、为中华民族谋复兴的初心使命，并贯穿于百年来的全部历程。</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grpSp>
        <p:nvGrpSpPr>
          <p:cNvPr id="28" name="组合 27"/>
          <p:cNvGrpSpPr/>
          <p:nvPr/>
        </p:nvGrpSpPr>
        <p:grpSpPr>
          <a:xfrm>
            <a:off x="4501662" y="5349189"/>
            <a:ext cx="6469224" cy="1176520"/>
            <a:chOff x="3829050" y="3767137"/>
            <a:chExt cx="9296400" cy="748145"/>
          </a:xfrm>
        </p:grpSpPr>
        <p:cxnSp>
          <p:nvCxnSpPr>
            <p:cNvPr id="38" name="PA-直接连接符 11"/>
            <p:cNvCxnSpPr/>
            <p:nvPr>
              <p:custDataLst>
                <p:tags r:id="rId4"/>
              </p:custDataLst>
            </p:nvPr>
          </p:nvCxnSpPr>
          <p:spPr>
            <a:xfrm>
              <a:off x="3829050" y="3767137"/>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cxnSp>
          <p:nvCxnSpPr>
            <p:cNvPr id="39" name="PA-直接连接符 23"/>
            <p:cNvCxnSpPr/>
            <p:nvPr>
              <p:custDataLst>
                <p:tags r:id="rId5"/>
              </p:custDataLst>
            </p:nvPr>
          </p:nvCxnSpPr>
          <p:spPr>
            <a:xfrm>
              <a:off x="3829050" y="4515282"/>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22629" r="40729"/>
          <a:stretch>
            <a:fillRect/>
          </a:stretch>
        </p:blipFill>
        <p:spPr>
          <a:xfrm>
            <a:off x="1340262" y="2078038"/>
            <a:ext cx="3056863" cy="4166574"/>
          </a:xfrm>
          <a:prstGeom prst="rect">
            <a:avLst/>
          </a:prstGeom>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不怕牺牲、英勇斗争</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217558"/>
            <a:ext cx="7919467" cy="412115"/>
          </a:xfrm>
          <a:prstGeom prst="rect">
            <a:avLst/>
          </a:prstGeom>
        </p:spPr>
        <p:txBody>
          <a:bodyPr wrap="square">
            <a:spAutoFit/>
          </a:bodyPr>
          <a:lstStyle/>
          <a:p>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不怕牺牲、英勇斗争，</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从主观精神上规定中国共产党人之意志 。</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sp>
        <p:nvSpPr>
          <p:cNvPr id="24" name="PA-圆角矩形 20"/>
          <p:cNvSpPr/>
          <p:nvPr>
            <p:custDataLst>
              <p:tags r:id="rId3"/>
            </p:custDataLst>
          </p:nvPr>
        </p:nvSpPr>
        <p:spPr>
          <a:xfrm>
            <a:off x="4624640" y="2082300"/>
            <a:ext cx="6270171" cy="2778318"/>
          </a:xfrm>
          <a:prstGeom prst="roundRect">
            <a:avLst>
              <a:gd name="adj" fmla="val 67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350">
              <a:latin typeface="思源宋体 Heavy" panose="02020900000000000000" pitchFamily="18" charset="-122"/>
              <a:ea typeface="思源宋体 Heavy" panose="02020900000000000000" pitchFamily="18" charset="-122"/>
            </a:endParaRPr>
          </a:p>
        </p:txBody>
      </p:sp>
      <p:sp>
        <p:nvSpPr>
          <p:cNvPr id="8" name="矩形 7"/>
          <p:cNvSpPr/>
          <p:nvPr/>
        </p:nvSpPr>
        <p:spPr>
          <a:xfrm>
            <a:off x="4896200" y="2335324"/>
            <a:ext cx="5709842" cy="2200910"/>
          </a:xfrm>
          <a:prstGeom prst="rect">
            <a:avLst/>
          </a:prstGeom>
        </p:spPr>
        <p:txBody>
          <a:bodyPr wrap="square">
            <a:spAutoFit/>
          </a:bodyPr>
          <a:lstStyle/>
          <a:p>
            <a:pPr algn="just">
              <a:lnSpc>
                <a:spcPct val="150000"/>
              </a:lnSpc>
            </a:pP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一百年来，无数中国共产党人以“为有牺牲多壮志，敢教日月换新天”的大无畏气概，抛头颅、洒热血，关键时刻站得出来、危急关头豁得出来，涌现了一大批视死如归的革命烈士、舍生忘死的英雄模范、向死而生的仁人志士。</a:t>
            </a:r>
            <a:endParaRPr lang="zh-CN" altLang="en-US" sz="1830" dirty="0">
              <a:solidFill>
                <a:schemeClr val="bg1"/>
              </a:solidFill>
              <a:latin typeface="思源黑体 CN Normal" panose="020B0400000000000000" pitchFamily="34" charset="-122"/>
              <a:ea typeface="思源黑体 CN Normal" panose="020B0400000000000000" pitchFamily="34" charset="-122"/>
              <a:cs typeface="+mn-ea"/>
            </a:endParaRPr>
          </a:p>
        </p:txBody>
      </p:sp>
      <p:sp>
        <p:nvSpPr>
          <p:cNvPr id="25" name="矩形 24"/>
          <p:cNvSpPr/>
          <p:nvPr/>
        </p:nvSpPr>
        <p:spPr>
          <a:xfrm>
            <a:off x="4704899" y="5066237"/>
            <a:ext cx="6092446" cy="1055370"/>
          </a:xfrm>
          <a:prstGeom prst="rect">
            <a:avLst/>
          </a:prstGeom>
        </p:spPr>
        <p:txBody>
          <a:bodyPr wrap="square">
            <a:spAutoFit/>
          </a:bodyPr>
          <a:lstStyle/>
          <a:p>
            <a:pPr algn="just">
              <a:lnSpc>
                <a:spcPct val="150000"/>
              </a:lnSpc>
            </a:pP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践行初心、担当使命，需要有斗争精神和牺牲精神。有斗争就会有牺牲，只有不怕牺牲，才能英勇斗争。</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grpSp>
        <p:nvGrpSpPr>
          <p:cNvPr id="28" name="组合 27"/>
          <p:cNvGrpSpPr/>
          <p:nvPr/>
        </p:nvGrpSpPr>
        <p:grpSpPr>
          <a:xfrm>
            <a:off x="4624640" y="5004873"/>
            <a:ext cx="6270171" cy="1176520"/>
            <a:chOff x="3829050" y="3767137"/>
            <a:chExt cx="9296400" cy="748145"/>
          </a:xfrm>
        </p:grpSpPr>
        <p:cxnSp>
          <p:nvCxnSpPr>
            <p:cNvPr id="26" name="PA-直接连接符 11"/>
            <p:cNvCxnSpPr/>
            <p:nvPr>
              <p:custDataLst>
                <p:tags r:id="rId4"/>
              </p:custDataLst>
            </p:nvPr>
          </p:nvCxnSpPr>
          <p:spPr>
            <a:xfrm>
              <a:off x="3829050" y="3767137"/>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cxnSp>
          <p:nvCxnSpPr>
            <p:cNvPr id="27" name="PA-直接连接符 23"/>
            <p:cNvCxnSpPr/>
            <p:nvPr>
              <p:custDataLst>
                <p:tags r:id="rId5"/>
              </p:custDataLst>
            </p:nvPr>
          </p:nvCxnSpPr>
          <p:spPr>
            <a:xfrm>
              <a:off x="3829050" y="4515282"/>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10"/>
          <p:cNvSpPr/>
          <p:nvPr/>
        </p:nvSpPr>
        <p:spPr bwMode="auto">
          <a:xfrm flipH="1">
            <a:off x="921612" y="5292466"/>
            <a:ext cx="2681869" cy="522593"/>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connsiteX0" fmla="*/ 0 w 10000"/>
              <a:gd name="connsiteY0" fmla="*/ 0 h 10000"/>
              <a:gd name="connsiteX1" fmla="*/ 10000 w 10000"/>
              <a:gd name="connsiteY1" fmla="*/ 0 h 10000"/>
              <a:gd name="connsiteX2" fmla="*/ 10000 w 10000"/>
              <a:gd name="connsiteY2" fmla="*/ 10000 h 10000"/>
              <a:gd name="connsiteX3" fmla="*/ 1143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1143" y="10000"/>
                </a:lnTo>
                <a:lnTo>
                  <a:pt x="0" y="0"/>
                </a:lnTo>
                <a:close/>
              </a:path>
            </a:pathLst>
          </a:custGeom>
          <a:solidFill>
            <a:schemeClr val="tx1">
              <a:lumMod val="65000"/>
              <a:lumOff val="35000"/>
            </a:schemeClr>
          </a:solidFill>
          <a:ln>
            <a:noFill/>
          </a:ln>
        </p:spPr>
        <p:txBody>
          <a:bodyPr vert="horz" wrap="square" lIns="119431" tIns="59715" rIns="119431" bIns="59715" numCol="1" anchor="t" anchorCtr="0" compatLnSpc="1"/>
          <a:lstStyle/>
          <a:p>
            <a:pPr algn="ctr"/>
            <a:endParaRPr lang="zh-CN" altLang="en-US" sz="3655"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2" name="Freeform 10"/>
          <p:cNvSpPr/>
          <p:nvPr/>
        </p:nvSpPr>
        <p:spPr bwMode="auto">
          <a:xfrm flipH="1">
            <a:off x="907366" y="3371648"/>
            <a:ext cx="2681869" cy="522593"/>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connsiteX0" fmla="*/ 0 w 10000"/>
              <a:gd name="connsiteY0" fmla="*/ 0 h 10000"/>
              <a:gd name="connsiteX1" fmla="*/ 10000 w 10000"/>
              <a:gd name="connsiteY1" fmla="*/ 0 h 10000"/>
              <a:gd name="connsiteX2" fmla="*/ 10000 w 10000"/>
              <a:gd name="connsiteY2" fmla="*/ 10000 h 10000"/>
              <a:gd name="connsiteX3" fmla="*/ 1143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1143" y="10000"/>
                </a:lnTo>
                <a:lnTo>
                  <a:pt x="0" y="0"/>
                </a:lnTo>
                <a:close/>
              </a:path>
            </a:pathLst>
          </a:custGeom>
          <a:solidFill>
            <a:schemeClr val="tx1">
              <a:lumMod val="65000"/>
              <a:lumOff val="35000"/>
            </a:schemeClr>
          </a:solidFill>
          <a:ln>
            <a:noFill/>
          </a:ln>
        </p:spPr>
        <p:txBody>
          <a:bodyPr vert="horz" wrap="square" lIns="119431" tIns="59715" rIns="119431" bIns="59715" numCol="1" anchor="t" anchorCtr="0" compatLnSpc="1"/>
          <a:lstStyle/>
          <a:p>
            <a:pPr algn="ctr"/>
            <a:endParaRPr lang="zh-CN" altLang="en-US" sz="3655"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1" name="Freeform 10"/>
          <p:cNvSpPr/>
          <p:nvPr/>
        </p:nvSpPr>
        <p:spPr bwMode="auto">
          <a:xfrm flipH="1">
            <a:off x="896792" y="2035628"/>
            <a:ext cx="2681869" cy="522593"/>
          </a:xfrm>
          <a:custGeom>
            <a:avLst/>
            <a:gdLst>
              <a:gd name="T0" fmla="*/ 0 w 2805"/>
              <a:gd name="T1" fmla="*/ 0 h 517"/>
              <a:gd name="T2" fmla="*/ 2805 w 2805"/>
              <a:gd name="T3" fmla="*/ 0 h 517"/>
              <a:gd name="T4" fmla="*/ 2805 w 2805"/>
              <a:gd name="T5" fmla="*/ 517 h 517"/>
              <a:gd name="T6" fmla="*/ 204 w 2805"/>
              <a:gd name="T7" fmla="*/ 517 h 517"/>
              <a:gd name="T8" fmla="*/ 0 w 2805"/>
              <a:gd name="T9" fmla="*/ 0 h 517"/>
              <a:gd name="connsiteX0" fmla="*/ 0 w 10000"/>
              <a:gd name="connsiteY0" fmla="*/ 0 h 10000"/>
              <a:gd name="connsiteX1" fmla="*/ 10000 w 10000"/>
              <a:gd name="connsiteY1" fmla="*/ 0 h 10000"/>
              <a:gd name="connsiteX2" fmla="*/ 10000 w 10000"/>
              <a:gd name="connsiteY2" fmla="*/ 10000 h 10000"/>
              <a:gd name="connsiteX3" fmla="*/ 1143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1143" y="10000"/>
                </a:lnTo>
                <a:lnTo>
                  <a:pt x="0" y="0"/>
                </a:lnTo>
                <a:close/>
              </a:path>
            </a:pathLst>
          </a:custGeom>
          <a:solidFill>
            <a:schemeClr val="tx1">
              <a:lumMod val="65000"/>
              <a:lumOff val="35000"/>
            </a:schemeClr>
          </a:solidFill>
          <a:ln>
            <a:noFill/>
          </a:ln>
        </p:spPr>
        <p:txBody>
          <a:bodyPr vert="horz" wrap="square" lIns="119431" tIns="59715" rIns="119431" bIns="59715" numCol="1" anchor="t" anchorCtr="0" compatLnSpc="1"/>
          <a:lstStyle/>
          <a:p>
            <a:pPr algn="ctr"/>
            <a:endParaRPr lang="zh-CN" altLang="en-US" sz="3655"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不怕牺牲、英勇斗争</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217558"/>
            <a:ext cx="7919467" cy="412115"/>
          </a:xfrm>
          <a:prstGeom prst="rect">
            <a:avLst/>
          </a:prstGeom>
        </p:spPr>
        <p:txBody>
          <a:bodyPr wrap="square">
            <a:spAutoFit/>
          </a:bodyPr>
          <a:lstStyle/>
          <a:p>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不怕牺牲、英勇斗争，</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从主观精神上规定中国共产党人之意志 。</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pic>
        <p:nvPicPr>
          <p:cNvPr id="16" name="图片 15"/>
          <p:cNvPicPr>
            <a:picLocks noChangeAspect="1"/>
          </p:cNvPicPr>
          <p:nvPr/>
        </p:nvPicPr>
        <p:blipFill rotWithShape="1">
          <a:blip r:embed="rId2" cstate="screen"/>
          <a:srcRect l="14287" t="10357" r="19464" b="6950"/>
          <a:stretch>
            <a:fillRect/>
          </a:stretch>
        </p:blipFill>
        <p:spPr>
          <a:xfrm>
            <a:off x="7627614" y="1659751"/>
            <a:ext cx="4139553" cy="5166888"/>
          </a:xfrm>
          <a:prstGeom prst="rect">
            <a:avLst/>
          </a:prstGeom>
        </p:spPr>
      </p:pic>
      <p:sp>
        <p:nvSpPr>
          <p:cNvPr id="22" name="矩形 21"/>
          <p:cNvSpPr/>
          <p:nvPr/>
        </p:nvSpPr>
        <p:spPr>
          <a:xfrm>
            <a:off x="1232307" y="2082331"/>
            <a:ext cx="1775460" cy="412115"/>
          </a:xfrm>
          <a:prstGeom prst="rect">
            <a:avLst/>
          </a:prstGeom>
        </p:spPr>
        <p:txBody>
          <a:bodyPr wrap="none">
            <a:spAutoFit/>
          </a:bodyPr>
          <a:lstStyle/>
          <a:p>
            <a:r>
              <a:rPr lang="zh-CN" altLang="zh-CN" sz="2090" dirty="0">
                <a:solidFill>
                  <a:schemeClr val="bg1"/>
                </a:solidFill>
                <a:latin typeface="思源黑体 CN Medium" panose="020B0600000000000000" pitchFamily="34" charset="-122"/>
                <a:ea typeface="思源黑体 CN Medium" panose="020B0600000000000000" pitchFamily="34" charset="-122"/>
                <a:cs typeface="+mn-ea"/>
              </a:rPr>
              <a:t>大革命失败后</a:t>
            </a:r>
            <a:endParaRPr lang="zh-CN" altLang="en-US" sz="2090" dirty="0">
              <a:solidFill>
                <a:schemeClr val="bg1"/>
              </a:solidFill>
              <a:latin typeface="思源黑体 CN Medium" panose="020B0600000000000000" pitchFamily="34" charset="-122"/>
              <a:ea typeface="思源黑体 CN Medium" panose="020B0600000000000000" pitchFamily="34" charset="-122"/>
            </a:endParaRPr>
          </a:p>
        </p:txBody>
      </p:sp>
      <p:sp>
        <p:nvSpPr>
          <p:cNvPr id="23" name="KSO_Shape"/>
          <p:cNvSpPr/>
          <p:nvPr/>
        </p:nvSpPr>
        <p:spPr bwMode="auto">
          <a:xfrm>
            <a:off x="907366" y="2697906"/>
            <a:ext cx="476058" cy="442193"/>
          </a:xfrm>
          <a:custGeom>
            <a:avLst/>
            <a:gdLst>
              <a:gd name="T0" fmla="*/ 2147483646 w 5273"/>
              <a:gd name="T1" fmla="*/ 2147483646 h 5240"/>
              <a:gd name="T2" fmla="*/ 2147483646 w 5273"/>
              <a:gd name="T3" fmla="*/ 2147483646 h 5240"/>
              <a:gd name="T4" fmla="*/ 2147483646 w 5273"/>
              <a:gd name="T5" fmla="*/ 2147483646 h 5240"/>
              <a:gd name="T6" fmla="*/ 2147483646 w 5273"/>
              <a:gd name="T7" fmla="*/ 2147483646 h 5240"/>
              <a:gd name="T8" fmla="*/ 2147483646 w 5273"/>
              <a:gd name="T9" fmla="*/ 2147483646 h 5240"/>
              <a:gd name="T10" fmla="*/ 2147483646 w 5273"/>
              <a:gd name="T11" fmla="*/ 2147483646 h 5240"/>
              <a:gd name="T12" fmla="*/ 2147483646 w 5273"/>
              <a:gd name="T13" fmla="*/ 2147483646 h 5240"/>
              <a:gd name="T14" fmla="*/ 2147483646 w 5273"/>
              <a:gd name="T15" fmla="*/ 2147483646 h 5240"/>
              <a:gd name="T16" fmla="*/ 2147483646 w 5273"/>
              <a:gd name="T17" fmla="*/ 2147483646 h 5240"/>
              <a:gd name="T18" fmla="*/ 2147483646 w 5273"/>
              <a:gd name="T19" fmla="*/ 2147483646 h 5240"/>
              <a:gd name="T20" fmla="*/ 2147483646 w 5273"/>
              <a:gd name="T21" fmla="*/ 2147483646 h 5240"/>
              <a:gd name="T22" fmla="*/ 2147483646 w 5273"/>
              <a:gd name="T23" fmla="*/ 2147483646 h 5240"/>
              <a:gd name="T24" fmla="*/ 2147483646 w 5273"/>
              <a:gd name="T25" fmla="*/ 2147483646 h 5240"/>
              <a:gd name="T26" fmla="*/ 2147483646 w 5273"/>
              <a:gd name="T27" fmla="*/ 2147483646 h 5240"/>
              <a:gd name="T28" fmla="*/ 2147483646 w 5273"/>
              <a:gd name="T29" fmla="*/ 2147483646 h 5240"/>
              <a:gd name="T30" fmla="*/ 2147483646 w 5273"/>
              <a:gd name="T31" fmla="*/ 2147483646 h 5240"/>
              <a:gd name="T32" fmla="*/ 2147483646 w 5273"/>
              <a:gd name="T33" fmla="*/ 2147483646 h 5240"/>
              <a:gd name="T34" fmla="*/ 2147483646 w 5273"/>
              <a:gd name="T35" fmla="*/ 2147483646 h 5240"/>
              <a:gd name="T36" fmla="*/ 2147483646 w 5273"/>
              <a:gd name="T37" fmla="*/ 2147483646 h 5240"/>
              <a:gd name="T38" fmla="*/ 2147483646 w 5273"/>
              <a:gd name="T39" fmla="*/ 2147483646 h 5240"/>
              <a:gd name="T40" fmla="*/ 2147483646 w 5273"/>
              <a:gd name="T41" fmla="*/ 2147483646 h 5240"/>
              <a:gd name="T42" fmla="*/ 2147483646 w 5273"/>
              <a:gd name="T43" fmla="*/ 2147483646 h 5240"/>
              <a:gd name="T44" fmla="*/ 2147483646 w 5273"/>
              <a:gd name="T45" fmla="*/ 2147483646 h 5240"/>
              <a:gd name="T46" fmla="*/ 2147483646 w 5273"/>
              <a:gd name="T47" fmla="*/ 2147483646 h 5240"/>
              <a:gd name="T48" fmla="*/ 2147483646 w 5273"/>
              <a:gd name="T49" fmla="*/ 2147483646 h 5240"/>
              <a:gd name="T50" fmla="*/ 2147483646 w 5273"/>
              <a:gd name="T51" fmla="*/ 2147483646 h 5240"/>
              <a:gd name="T52" fmla="*/ 2147483646 w 5273"/>
              <a:gd name="T53" fmla="*/ 2147483646 h 5240"/>
              <a:gd name="T54" fmla="*/ 2147483646 w 5273"/>
              <a:gd name="T55" fmla="*/ 2147483646 h 5240"/>
              <a:gd name="T56" fmla="*/ 2147483646 w 5273"/>
              <a:gd name="T57" fmla="*/ 2147483646 h 5240"/>
              <a:gd name="T58" fmla="*/ 2147483646 w 5273"/>
              <a:gd name="T59" fmla="*/ 2147483646 h 5240"/>
              <a:gd name="T60" fmla="*/ 2147483646 w 5273"/>
              <a:gd name="T61" fmla="*/ 2147483646 h 5240"/>
              <a:gd name="T62" fmla="*/ 2147483646 w 5273"/>
              <a:gd name="T63" fmla="*/ 2147483646 h 5240"/>
              <a:gd name="T64" fmla="*/ 2147483646 w 5273"/>
              <a:gd name="T65" fmla="*/ 2147483646 h 5240"/>
              <a:gd name="T66" fmla="*/ 2147483646 w 5273"/>
              <a:gd name="T67" fmla="*/ 2147483646 h 5240"/>
              <a:gd name="T68" fmla="*/ 2147483646 w 5273"/>
              <a:gd name="T69" fmla="*/ 2147483646 h 5240"/>
              <a:gd name="T70" fmla="*/ 2147483646 w 5273"/>
              <a:gd name="T71" fmla="*/ 2147483646 h 5240"/>
              <a:gd name="T72" fmla="*/ 2147483646 w 5273"/>
              <a:gd name="T73" fmla="*/ 2147483646 h 5240"/>
              <a:gd name="T74" fmla="*/ 2147483646 w 5273"/>
              <a:gd name="T75" fmla="*/ 2147483646 h 5240"/>
              <a:gd name="T76" fmla="*/ 2147483646 w 5273"/>
              <a:gd name="T77" fmla="*/ 2147483646 h 5240"/>
              <a:gd name="T78" fmla="*/ 2147483646 w 5273"/>
              <a:gd name="T79" fmla="*/ 2147483646 h 5240"/>
              <a:gd name="T80" fmla="*/ 2147483646 w 5273"/>
              <a:gd name="T81" fmla="*/ 2147483646 h 5240"/>
              <a:gd name="T82" fmla="*/ 2147483646 w 5273"/>
              <a:gd name="T83" fmla="*/ 2147483646 h 5240"/>
              <a:gd name="T84" fmla="*/ 2147483646 w 5273"/>
              <a:gd name="T85" fmla="*/ 2147483646 h 5240"/>
              <a:gd name="T86" fmla="*/ 2147483646 w 5273"/>
              <a:gd name="T87" fmla="*/ 2147483646 h 5240"/>
              <a:gd name="T88" fmla="*/ 2147483646 w 5273"/>
              <a:gd name="T89" fmla="*/ 2147483646 h 5240"/>
              <a:gd name="T90" fmla="*/ 2147483646 w 5273"/>
              <a:gd name="T91" fmla="*/ 2147483646 h 5240"/>
              <a:gd name="T92" fmla="*/ 1650415338 w 5273"/>
              <a:gd name="T93" fmla="*/ 2147483646 h 5240"/>
              <a:gd name="T94" fmla="*/ 47117409 w 5273"/>
              <a:gd name="T95" fmla="*/ 2147483646 h 5240"/>
              <a:gd name="T96" fmla="*/ 2147483646 w 5273"/>
              <a:gd name="T97" fmla="*/ 2147483646 h 5240"/>
              <a:gd name="T98" fmla="*/ 2147483646 w 5273"/>
              <a:gd name="T99" fmla="*/ 2147483646 h 5240"/>
              <a:gd name="T100" fmla="*/ 2147483646 w 5273"/>
              <a:gd name="T101" fmla="*/ 2147483646 h 5240"/>
              <a:gd name="T102" fmla="*/ 2147483646 w 5273"/>
              <a:gd name="T103" fmla="*/ 2147483646 h 5240"/>
              <a:gd name="T104" fmla="*/ 2147483646 w 5273"/>
              <a:gd name="T105" fmla="*/ 2147483646 h 5240"/>
              <a:gd name="T106" fmla="*/ 2147483646 w 5273"/>
              <a:gd name="T107" fmla="*/ 2147483646 h 5240"/>
              <a:gd name="T108" fmla="*/ 2147483646 w 5273"/>
              <a:gd name="T109" fmla="*/ 2147483646 h 5240"/>
              <a:gd name="T110" fmla="*/ 2147483646 w 5273"/>
              <a:gd name="T111" fmla="*/ 2147483646 h 5240"/>
              <a:gd name="T112" fmla="*/ 2147483646 w 5273"/>
              <a:gd name="T113" fmla="*/ 2147483646 h 5240"/>
              <a:gd name="T114" fmla="*/ 2147483646 w 5273"/>
              <a:gd name="T115" fmla="*/ 2147483646 h 5240"/>
              <a:gd name="T116" fmla="*/ 2147483646 w 5273"/>
              <a:gd name="T117" fmla="*/ 2147483646 h 5240"/>
              <a:gd name="T118" fmla="*/ 2147483646 w 5273"/>
              <a:gd name="T119" fmla="*/ 2147483646 h 5240"/>
              <a:gd name="T120" fmla="*/ 2147483646 w 5273"/>
              <a:gd name="T121" fmla="*/ 2147483646 h 5240"/>
              <a:gd name="T122" fmla="*/ 2147483646 w 5273"/>
              <a:gd name="T123" fmla="*/ 2147483646 h 5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73" h="5240">
                <a:moveTo>
                  <a:pt x="5273" y="4999"/>
                </a:moveTo>
                <a:lnTo>
                  <a:pt x="5273" y="5240"/>
                </a:lnTo>
                <a:lnTo>
                  <a:pt x="127" y="5240"/>
                </a:lnTo>
                <a:lnTo>
                  <a:pt x="127" y="4999"/>
                </a:lnTo>
                <a:lnTo>
                  <a:pt x="5273" y="4999"/>
                </a:lnTo>
                <a:close/>
                <a:moveTo>
                  <a:pt x="3869" y="2812"/>
                </a:moveTo>
                <a:lnTo>
                  <a:pt x="3869" y="2812"/>
                </a:lnTo>
                <a:lnTo>
                  <a:pt x="3852" y="2780"/>
                </a:lnTo>
                <a:lnTo>
                  <a:pt x="3836" y="2748"/>
                </a:lnTo>
                <a:lnTo>
                  <a:pt x="3821" y="2718"/>
                </a:lnTo>
                <a:lnTo>
                  <a:pt x="3808" y="2688"/>
                </a:lnTo>
                <a:lnTo>
                  <a:pt x="3796" y="2659"/>
                </a:lnTo>
                <a:lnTo>
                  <a:pt x="3786" y="2629"/>
                </a:lnTo>
                <a:lnTo>
                  <a:pt x="3776" y="2601"/>
                </a:lnTo>
                <a:lnTo>
                  <a:pt x="3769" y="2572"/>
                </a:lnTo>
                <a:lnTo>
                  <a:pt x="3762" y="2545"/>
                </a:lnTo>
                <a:lnTo>
                  <a:pt x="3756" y="2519"/>
                </a:lnTo>
                <a:lnTo>
                  <a:pt x="3751" y="2493"/>
                </a:lnTo>
                <a:lnTo>
                  <a:pt x="3748" y="2469"/>
                </a:lnTo>
                <a:lnTo>
                  <a:pt x="3746" y="2445"/>
                </a:lnTo>
                <a:lnTo>
                  <a:pt x="3744" y="2421"/>
                </a:lnTo>
                <a:lnTo>
                  <a:pt x="3743" y="2399"/>
                </a:lnTo>
                <a:lnTo>
                  <a:pt x="3743" y="2377"/>
                </a:lnTo>
                <a:lnTo>
                  <a:pt x="3744" y="2356"/>
                </a:lnTo>
                <a:lnTo>
                  <a:pt x="3747" y="2336"/>
                </a:lnTo>
                <a:lnTo>
                  <a:pt x="3749" y="2318"/>
                </a:lnTo>
                <a:lnTo>
                  <a:pt x="3753" y="2300"/>
                </a:lnTo>
                <a:lnTo>
                  <a:pt x="3757" y="2282"/>
                </a:lnTo>
                <a:lnTo>
                  <a:pt x="3762" y="2267"/>
                </a:lnTo>
                <a:lnTo>
                  <a:pt x="3767" y="2251"/>
                </a:lnTo>
                <a:lnTo>
                  <a:pt x="3774" y="2237"/>
                </a:lnTo>
                <a:lnTo>
                  <a:pt x="3780" y="2224"/>
                </a:lnTo>
                <a:lnTo>
                  <a:pt x="3787" y="2213"/>
                </a:lnTo>
                <a:lnTo>
                  <a:pt x="3795" y="2202"/>
                </a:lnTo>
                <a:lnTo>
                  <a:pt x="3802" y="2192"/>
                </a:lnTo>
                <a:lnTo>
                  <a:pt x="3812" y="2184"/>
                </a:lnTo>
                <a:lnTo>
                  <a:pt x="3820" y="2177"/>
                </a:lnTo>
                <a:lnTo>
                  <a:pt x="3829" y="2170"/>
                </a:lnTo>
                <a:lnTo>
                  <a:pt x="3839" y="2165"/>
                </a:lnTo>
                <a:lnTo>
                  <a:pt x="3848" y="2163"/>
                </a:lnTo>
                <a:lnTo>
                  <a:pt x="3858" y="2161"/>
                </a:lnTo>
                <a:lnTo>
                  <a:pt x="3868" y="2159"/>
                </a:lnTo>
                <a:lnTo>
                  <a:pt x="3878" y="2159"/>
                </a:lnTo>
                <a:lnTo>
                  <a:pt x="3888" y="2162"/>
                </a:lnTo>
                <a:lnTo>
                  <a:pt x="3899" y="2165"/>
                </a:lnTo>
                <a:lnTo>
                  <a:pt x="3908" y="2170"/>
                </a:lnTo>
                <a:lnTo>
                  <a:pt x="3919" y="2176"/>
                </a:lnTo>
                <a:lnTo>
                  <a:pt x="3928" y="2183"/>
                </a:lnTo>
                <a:lnTo>
                  <a:pt x="3939" y="2192"/>
                </a:lnTo>
                <a:lnTo>
                  <a:pt x="3949" y="2203"/>
                </a:lnTo>
                <a:lnTo>
                  <a:pt x="3958" y="2216"/>
                </a:lnTo>
                <a:lnTo>
                  <a:pt x="3967" y="2229"/>
                </a:lnTo>
                <a:lnTo>
                  <a:pt x="3977" y="2244"/>
                </a:lnTo>
                <a:lnTo>
                  <a:pt x="3986" y="2262"/>
                </a:lnTo>
                <a:lnTo>
                  <a:pt x="3995" y="2280"/>
                </a:lnTo>
                <a:lnTo>
                  <a:pt x="4003" y="2301"/>
                </a:lnTo>
                <a:lnTo>
                  <a:pt x="4010" y="2322"/>
                </a:lnTo>
                <a:lnTo>
                  <a:pt x="4018" y="2346"/>
                </a:lnTo>
                <a:lnTo>
                  <a:pt x="4024" y="2372"/>
                </a:lnTo>
                <a:lnTo>
                  <a:pt x="4031" y="2399"/>
                </a:lnTo>
                <a:lnTo>
                  <a:pt x="4036" y="2427"/>
                </a:lnTo>
                <a:lnTo>
                  <a:pt x="4042" y="2459"/>
                </a:lnTo>
                <a:lnTo>
                  <a:pt x="4045" y="2491"/>
                </a:lnTo>
                <a:lnTo>
                  <a:pt x="4049" y="2526"/>
                </a:lnTo>
                <a:lnTo>
                  <a:pt x="4052" y="2563"/>
                </a:lnTo>
                <a:lnTo>
                  <a:pt x="4055" y="2601"/>
                </a:lnTo>
                <a:lnTo>
                  <a:pt x="4056" y="2641"/>
                </a:lnTo>
                <a:lnTo>
                  <a:pt x="4056" y="2683"/>
                </a:lnTo>
                <a:lnTo>
                  <a:pt x="4056" y="2728"/>
                </a:lnTo>
                <a:lnTo>
                  <a:pt x="4055" y="2774"/>
                </a:lnTo>
                <a:lnTo>
                  <a:pt x="4052" y="2823"/>
                </a:lnTo>
                <a:lnTo>
                  <a:pt x="4081" y="2814"/>
                </a:lnTo>
                <a:lnTo>
                  <a:pt x="4109" y="2805"/>
                </a:lnTo>
                <a:lnTo>
                  <a:pt x="4136" y="2794"/>
                </a:lnTo>
                <a:lnTo>
                  <a:pt x="4163" y="2782"/>
                </a:lnTo>
                <a:lnTo>
                  <a:pt x="4188" y="2768"/>
                </a:lnTo>
                <a:lnTo>
                  <a:pt x="4213" y="2754"/>
                </a:lnTo>
                <a:lnTo>
                  <a:pt x="4238" y="2739"/>
                </a:lnTo>
                <a:lnTo>
                  <a:pt x="4260" y="2722"/>
                </a:lnTo>
                <a:lnTo>
                  <a:pt x="4283" y="2705"/>
                </a:lnTo>
                <a:lnTo>
                  <a:pt x="4305" y="2686"/>
                </a:lnTo>
                <a:lnTo>
                  <a:pt x="4325" y="2666"/>
                </a:lnTo>
                <a:lnTo>
                  <a:pt x="4345" y="2644"/>
                </a:lnTo>
                <a:lnTo>
                  <a:pt x="4364" y="2623"/>
                </a:lnTo>
                <a:lnTo>
                  <a:pt x="4382" y="2600"/>
                </a:lnTo>
                <a:lnTo>
                  <a:pt x="4398" y="2576"/>
                </a:lnTo>
                <a:lnTo>
                  <a:pt x="4415" y="2550"/>
                </a:lnTo>
                <a:lnTo>
                  <a:pt x="4429" y="2524"/>
                </a:lnTo>
                <a:lnTo>
                  <a:pt x="4443" y="2497"/>
                </a:lnTo>
                <a:lnTo>
                  <a:pt x="4456" y="2469"/>
                </a:lnTo>
                <a:lnTo>
                  <a:pt x="4469" y="2439"/>
                </a:lnTo>
                <a:lnTo>
                  <a:pt x="4480" y="2410"/>
                </a:lnTo>
                <a:lnTo>
                  <a:pt x="4489" y="2379"/>
                </a:lnTo>
                <a:lnTo>
                  <a:pt x="4498" y="2347"/>
                </a:lnTo>
                <a:lnTo>
                  <a:pt x="4507" y="2314"/>
                </a:lnTo>
                <a:lnTo>
                  <a:pt x="4514" y="2280"/>
                </a:lnTo>
                <a:lnTo>
                  <a:pt x="4520" y="2246"/>
                </a:lnTo>
                <a:lnTo>
                  <a:pt x="4524" y="2210"/>
                </a:lnTo>
                <a:lnTo>
                  <a:pt x="4528" y="2174"/>
                </a:lnTo>
                <a:lnTo>
                  <a:pt x="4530" y="2137"/>
                </a:lnTo>
                <a:lnTo>
                  <a:pt x="4532" y="2099"/>
                </a:lnTo>
                <a:lnTo>
                  <a:pt x="4533" y="2060"/>
                </a:lnTo>
                <a:lnTo>
                  <a:pt x="4532" y="2020"/>
                </a:lnTo>
                <a:lnTo>
                  <a:pt x="4528" y="1961"/>
                </a:lnTo>
                <a:lnTo>
                  <a:pt x="4523" y="1902"/>
                </a:lnTo>
                <a:lnTo>
                  <a:pt x="4515" y="1844"/>
                </a:lnTo>
                <a:lnTo>
                  <a:pt x="4506" y="1787"/>
                </a:lnTo>
                <a:lnTo>
                  <a:pt x="4495" y="1730"/>
                </a:lnTo>
                <a:lnTo>
                  <a:pt x="4481" y="1673"/>
                </a:lnTo>
                <a:lnTo>
                  <a:pt x="4467" y="1618"/>
                </a:lnTo>
                <a:lnTo>
                  <a:pt x="4450" y="1564"/>
                </a:lnTo>
                <a:lnTo>
                  <a:pt x="4432" y="1510"/>
                </a:lnTo>
                <a:lnTo>
                  <a:pt x="4414" y="1458"/>
                </a:lnTo>
                <a:lnTo>
                  <a:pt x="4392" y="1408"/>
                </a:lnTo>
                <a:lnTo>
                  <a:pt x="4371" y="1357"/>
                </a:lnTo>
                <a:lnTo>
                  <a:pt x="4349" y="1309"/>
                </a:lnTo>
                <a:lnTo>
                  <a:pt x="4325" y="1261"/>
                </a:lnTo>
                <a:lnTo>
                  <a:pt x="4301" y="1217"/>
                </a:lnTo>
                <a:lnTo>
                  <a:pt x="4275" y="1172"/>
                </a:lnTo>
                <a:lnTo>
                  <a:pt x="4251" y="1129"/>
                </a:lnTo>
                <a:lnTo>
                  <a:pt x="4225" y="1088"/>
                </a:lnTo>
                <a:lnTo>
                  <a:pt x="4198" y="1048"/>
                </a:lnTo>
                <a:lnTo>
                  <a:pt x="4170" y="1010"/>
                </a:lnTo>
                <a:lnTo>
                  <a:pt x="4144" y="975"/>
                </a:lnTo>
                <a:lnTo>
                  <a:pt x="4117" y="940"/>
                </a:lnTo>
                <a:lnTo>
                  <a:pt x="4090" y="907"/>
                </a:lnTo>
                <a:lnTo>
                  <a:pt x="4063" y="878"/>
                </a:lnTo>
                <a:lnTo>
                  <a:pt x="4036" y="850"/>
                </a:lnTo>
                <a:lnTo>
                  <a:pt x="4010" y="824"/>
                </a:lnTo>
                <a:lnTo>
                  <a:pt x="3984" y="800"/>
                </a:lnTo>
                <a:lnTo>
                  <a:pt x="3959" y="778"/>
                </a:lnTo>
                <a:lnTo>
                  <a:pt x="3934" y="759"/>
                </a:lnTo>
                <a:lnTo>
                  <a:pt x="3910" y="742"/>
                </a:lnTo>
                <a:lnTo>
                  <a:pt x="3887" y="727"/>
                </a:lnTo>
                <a:lnTo>
                  <a:pt x="3865" y="715"/>
                </a:lnTo>
                <a:lnTo>
                  <a:pt x="3869" y="756"/>
                </a:lnTo>
                <a:lnTo>
                  <a:pt x="3872" y="797"/>
                </a:lnTo>
                <a:lnTo>
                  <a:pt x="3872" y="835"/>
                </a:lnTo>
                <a:lnTo>
                  <a:pt x="3869" y="876"/>
                </a:lnTo>
                <a:lnTo>
                  <a:pt x="3865" y="915"/>
                </a:lnTo>
                <a:lnTo>
                  <a:pt x="3858" y="953"/>
                </a:lnTo>
                <a:lnTo>
                  <a:pt x="3849" y="992"/>
                </a:lnTo>
                <a:lnTo>
                  <a:pt x="3839" y="1030"/>
                </a:lnTo>
                <a:lnTo>
                  <a:pt x="3826" y="1069"/>
                </a:lnTo>
                <a:lnTo>
                  <a:pt x="3813" y="1107"/>
                </a:lnTo>
                <a:lnTo>
                  <a:pt x="3798" y="1145"/>
                </a:lnTo>
                <a:lnTo>
                  <a:pt x="3781" y="1182"/>
                </a:lnTo>
                <a:lnTo>
                  <a:pt x="3764" y="1221"/>
                </a:lnTo>
                <a:lnTo>
                  <a:pt x="3747" y="1259"/>
                </a:lnTo>
                <a:lnTo>
                  <a:pt x="3708" y="1336"/>
                </a:lnTo>
                <a:lnTo>
                  <a:pt x="3628" y="1490"/>
                </a:lnTo>
                <a:lnTo>
                  <a:pt x="3587" y="1569"/>
                </a:lnTo>
                <a:lnTo>
                  <a:pt x="3567" y="1610"/>
                </a:lnTo>
                <a:lnTo>
                  <a:pt x="3549" y="1651"/>
                </a:lnTo>
                <a:lnTo>
                  <a:pt x="3530" y="1691"/>
                </a:lnTo>
                <a:lnTo>
                  <a:pt x="3513" y="1733"/>
                </a:lnTo>
                <a:lnTo>
                  <a:pt x="3497" y="1775"/>
                </a:lnTo>
                <a:lnTo>
                  <a:pt x="3481" y="1818"/>
                </a:lnTo>
                <a:lnTo>
                  <a:pt x="3467" y="1861"/>
                </a:lnTo>
                <a:lnTo>
                  <a:pt x="3455" y="1906"/>
                </a:lnTo>
                <a:lnTo>
                  <a:pt x="3445" y="1949"/>
                </a:lnTo>
                <a:lnTo>
                  <a:pt x="3435" y="1995"/>
                </a:lnTo>
                <a:lnTo>
                  <a:pt x="3429" y="2033"/>
                </a:lnTo>
                <a:lnTo>
                  <a:pt x="3425" y="2071"/>
                </a:lnTo>
                <a:lnTo>
                  <a:pt x="3422" y="2107"/>
                </a:lnTo>
                <a:lnTo>
                  <a:pt x="3421" y="2144"/>
                </a:lnTo>
                <a:lnTo>
                  <a:pt x="3422" y="2181"/>
                </a:lnTo>
                <a:lnTo>
                  <a:pt x="3425" y="2216"/>
                </a:lnTo>
                <a:lnTo>
                  <a:pt x="3428" y="2251"/>
                </a:lnTo>
                <a:lnTo>
                  <a:pt x="3433" y="2286"/>
                </a:lnTo>
                <a:lnTo>
                  <a:pt x="3439" y="2320"/>
                </a:lnTo>
                <a:lnTo>
                  <a:pt x="3447" y="2353"/>
                </a:lnTo>
                <a:lnTo>
                  <a:pt x="3455" y="2386"/>
                </a:lnTo>
                <a:lnTo>
                  <a:pt x="3466" y="2418"/>
                </a:lnTo>
                <a:lnTo>
                  <a:pt x="3477" y="2449"/>
                </a:lnTo>
                <a:lnTo>
                  <a:pt x="3490" y="2479"/>
                </a:lnTo>
                <a:lnTo>
                  <a:pt x="3504" y="2508"/>
                </a:lnTo>
                <a:lnTo>
                  <a:pt x="3518" y="2536"/>
                </a:lnTo>
                <a:lnTo>
                  <a:pt x="3534" y="2563"/>
                </a:lnTo>
                <a:lnTo>
                  <a:pt x="3551" y="2589"/>
                </a:lnTo>
                <a:lnTo>
                  <a:pt x="3569" y="2615"/>
                </a:lnTo>
                <a:lnTo>
                  <a:pt x="3587" y="2638"/>
                </a:lnTo>
                <a:lnTo>
                  <a:pt x="3606" y="2661"/>
                </a:lnTo>
                <a:lnTo>
                  <a:pt x="3628" y="2682"/>
                </a:lnTo>
                <a:lnTo>
                  <a:pt x="3649" y="2702"/>
                </a:lnTo>
                <a:lnTo>
                  <a:pt x="3670" y="2720"/>
                </a:lnTo>
                <a:lnTo>
                  <a:pt x="3694" y="2738"/>
                </a:lnTo>
                <a:lnTo>
                  <a:pt x="3717" y="2753"/>
                </a:lnTo>
                <a:lnTo>
                  <a:pt x="3741" y="2767"/>
                </a:lnTo>
                <a:lnTo>
                  <a:pt x="3766" y="2779"/>
                </a:lnTo>
                <a:lnTo>
                  <a:pt x="3790" y="2790"/>
                </a:lnTo>
                <a:lnTo>
                  <a:pt x="3816" y="2799"/>
                </a:lnTo>
                <a:lnTo>
                  <a:pt x="3842" y="2806"/>
                </a:lnTo>
                <a:lnTo>
                  <a:pt x="3869" y="2812"/>
                </a:lnTo>
                <a:close/>
                <a:moveTo>
                  <a:pt x="5027" y="3582"/>
                </a:moveTo>
                <a:lnTo>
                  <a:pt x="5027" y="3582"/>
                </a:lnTo>
                <a:lnTo>
                  <a:pt x="5026" y="3558"/>
                </a:lnTo>
                <a:lnTo>
                  <a:pt x="5025" y="3533"/>
                </a:lnTo>
                <a:lnTo>
                  <a:pt x="5021" y="3509"/>
                </a:lnTo>
                <a:lnTo>
                  <a:pt x="5018" y="3486"/>
                </a:lnTo>
                <a:lnTo>
                  <a:pt x="5013" y="3462"/>
                </a:lnTo>
                <a:lnTo>
                  <a:pt x="5007" y="3440"/>
                </a:lnTo>
                <a:lnTo>
                  <a:pt x="5001" y="3417"/>
                </a:lnTo>
                <a:lnTo>
                  <a:pt x="4993" y="3395"/>
                </a:lnTo>
                <a:lnTo>
                  <a:pt x="4985" y="3374"/>
                </a:lnTo>
                <a:lnTo>
                  <a:pt x="4975" y="3354"/>
                </a:lnTo>
                <a:lnTo>
                  <a:pt x="4965" y="3332"/>
                </a:lnTo>
                <a:lnTo>
                  <a:pt x="4953" y="3313"/>
                </a:lnTo>
                <a:lnTo>
                  <a:pt x="4941" y="3293"/>
                </a:lnTo>
                <a:lnTo>
                  <a:pt x="4928" y="3276"/>
                </a:lnTo>
                <a:lnTo>
                  <a:pt x="4915" y="3258"/>
                </a:lnTo>
                <a:lnTo>
                  <a:pt x="4901" y="3240"/>
                </a:lnTo>
                <a:lnTo>
                  <a:pt x="4886" y="3224"/>
                </a:lnTo>
                <a:lnTo>
                  <a:pt x="4870" y="3208"/>
                </a:lnTo>
                <a:lnTo>
                  <a:pt x="4854" y="3193"/>
                </a:lnTo>
                <a:lnTo>
                  <a:pt x="4837" y="3179"/>
                </a:lnTo>
                <a:lnTo>
                  <a:pt x="4819" y="3166"/>
                </a:lnTo>
                <a:lnTo>
                  <a:pt x="4801" y="3153"/>
                </a:lnTo>
                <a:lnTo>
                  <a:pt x="4782" y="3142"/>
                </a:lnTo>
                <a:lnTo>
                  <a:pt x="4763" y="3131"/>
                </a:lnTo>
                <a:lnTo>
                  <a:pt x="4743" y="3121"/>
                </a:lnTo>
                <a:lnTo>
                  <a:pt x="4723" y="3113"/>
                </a:lnTo>
                <a:lnTo>
                  <a:pt x="4701" y="3105"/>
                </a:lnTo>
                <a:lnTo>
                  <a:pt x="4680" y="3098"/>
                </a:lnTo>
                <a:lnTo>
                  <a:pt x="4659" y="3092"/>
                </a:lnTo>
                <a:lnTo>
                  <a:pt x="4638" y="3087"/>
                </a:lnTo>
                <a:lnTo>
                  <a:pt x="4615" y="3083"/>
                </a:lnTo>
                <a:lnTo>
                  <a:pt x="4592" y="3081"/>
                </a:lnTo>
                <a:lnTo>
                  <a:pt x="4530" y="3098"/>
                </a:lnTo>
                <a:lnTo>
                  <a:pt x="4469" y="3112"/>
                </a:lnTo>
                <a:lnTo>
                  <a:pt x="4406" y="3125"/>
                </a:lnTo>
                <a:lnTo>
                  <a:pt x="4343" y="3135"/>
                </a:lnTo>
                <a:lnTo>
                  <a:pt x="4279" y="3145"/>
                </a:lnTo>
                <a:lnTo>
                  <a:pt x="4215" y="3153"/>
                </a:lnTo>
                <a:lnTo>
                  <a:pt x="4150" y="3159"/>
                </a:lnTo>
                <a:lnTo>
                  <a:pt x="4084" y="3164"/>
                </a:lnTo>
                <a:lnTo>
                  <a:pt x="4084" y="2980"/>
                </a:lnTo>
                <a:lnTo>
                  <a:pt x="3844" y="2980"/>
                </a:lnTo>
                <a:lnTo>
                  <a:pt x="3844" y="3164"/>
                </a:lnTo>
                <a:lnTo>
                  <a:pt x="3777" y="3159"/>
                </a:lnTo>
                <a:lnTo>
                  <a:pt x="3713" y="3153"/>
                </a:lnTo>
                <a:lnTo>
                  <a:pt x="3649" y="3145"/>
                </a:lnTo>
                <a:lnTo>
                  <a:pt x="3585" y="3135"/>
                </a:lnTo>
                <a:lnTo>
                  <a:pt x="3521" y="3125"/>
                </a:lnTo>
                <a:lnTo>
                  <a:pt x="3459" y="3112"/>
                </a:lnTo>
                <a:lnTo>
                  <a:pt x="3397" y="3098"/>
                </a:lnTo>
                <a:lnTo>
                  <a:pt x="3335" y="3081"/>
                </a:lnTo>
                <a:lnTo>
                  <a:pt x="3312" y="3083"/>
                </a:lnTo>
                <a:lnTo>
                  <a:pt x="3290" y="3087"/>
                </a:lnTo>
                <a:lnTo>
                  <a:pt x="3269" y="3092"/>
                </a:lnTo>
                <a:lnTo>
                  <a:pt x="3246" y="3098"/>
                </a:lnTo>
                <a:lnTo>
                  <a:pt x="3226" y="3105"/>
                </a:lnTo>
                <a:lnTo>
                  <a:pt x="3205" y="3113"/>
                </a:lnTo>
                <a:lnTo>
                  <a:pt x="3185" y="3121"/>
                </a:lnTo>
                <a:lnTo>
                  <a:pt x="3165" y="3132"/>
                </a:lnTo>
                <a:lnTo>
                  <a:pt x="3146" y="3142"/>
                </a:lnTo>
                <a:lnTo>
                  <a:pt x="3127" y="3153"/>
                </a:lnTo>
                <a:lnTo>
                  <a:pt x="3108" y="3166"/>
                </a:lnTo>
                <a:lnTo>
                  <a:pt x="3091" y="3179"/>
                </a:lnTo>
                <a:lnTo>
                  <a:pt x="3074" y="3193"/>
                </a:lnTo>
                <a:lnTo>
                  <a:pt x="3058" y="3208"/>
                </a:lnTo>
                <a:lnTo>
                  <a:pt x="3042" y="3224"/>
                </a:lnTo>
                <a:lnTo>
                  <a:pt x="3027" y="3240"/>
                </a:lnTo>
                <a:lnTo>
                  <a:pt x="3013" y="3258"/>
                </a:lnTo>
                <a:lnTo>
                  <a:pt x="3000" y="3276"/>
                </a:lnTo>
                <a:lnTo>
                  <a:pt x="2987" y="3293"/>
                </a:lnTo>
                <a:lnTo>
                  <a:pt x="2974" y="3313"/>
                </a:lnTo>
                <a:lnTo>
                  <a:pt x="2963" y="3332"/>
                </a:lnTo>
                <a:lnTo>
                  <a:pt x="2953" y="3354"/>
                </a:lnTo>
                <a:lnTo>
                  <a:pt x="2943" y="3374"/>
                </a:lnTo>
                <a:lnTo>
                  <a:pt x="2935" y="3395"/>
                </a:lnTo>
                <a:lnTo>
                  <a:pt x="2927" y="3417"/>
                </a:lnTo>
                <a:lnTo>
                  <a:pt x="2921" y="3440"/>
                </a:lnTo>
                <a:lnTo>
                  <a:pt x="2915" y="3462"/>
                </a:lnTo>
                <a:lnTo>
                  <a:pt x="2910" y="3486"/>
                </a:lnTo>
                <a:lnTo>
                  <a:pt x="2905" y="3509"/>
                </a:lnTo>
                <a:lnTo>
                  <a:pt x="2903" y="3533"/>
                </a:lnTo>
                <a:lnTo>
                  <a:pt x="2902" y="3558"/>
                </a:lnTo>
                <a:lnTo>
                  <a:pt x="2901" y="3582"/>
                </a:lnTo>
                <a:lnTo>
                  <a:pt x="2901" y="4754"/>
                </a:lnTo>
                <a:lnTo>
                  <a:pt x="5027" y="4754"/>
                </a:lnTo>
                <a:lnTo>
                  <a:pt x="5027" y="3582"/>
                </a:lnTo>
                <a:close/>
                <a:moveTo>
                  <a:pt x="1331" y="1775"/>
                </a:moveTo>
                <a:lnTo>
                  <a:pt x="1331" y="1775"/>
                </a:lnTo>
                <a:lnTo>
                  <a:pt x="1332" y="1732"/>
                </a:lnTo>
                <a:lnTo>
                  <a:pt x="1335" y="1692"/>
                </a:lnTo>
                <a:lnTo>
                  <a:pt x="1338" y="1653"/>
                </a:lnTo>
                <a:lnTo>
                  <a:pt x="1343" y="1615"/>
                </a:lnTo>
                <a:lnTo>
                  <a:pt x="1348" y="1580"/>
                </a:lnTo>
                <a:lnTo>
                  <a:pt x="1354" y="1546"/>
                </a:lnTo>
                <a:lnTo>
                  <a:pt x="1359" y="1513"/>
                </a:lnTo>
                <a:lnTo>
                  <a:pt x="1367" y="1481"/>
                </a:lnTo>
                <a:lnTo>
                  <a:pt x="1374" y="1451"/>
                </a:lnTo>
                <a:lnTo>
                  <a:pt x="1382" y="1422"/>
                </a:lnTo>
                <a:lnTo>
                  <a:pt x="1391" y="1395"/>
                </a:lnTo>
                <a:lnTo>
                  <a:pt x="1401" y="1370"/>
                </a:lnTo>
                <a:lnTo>
                  <a:pt x="1410" y="1345"/>
                </a:lnTo>
                <a:lnTo>
                  <a:pt x="1420" y="1323"/>
                </a:lnTo>
                <a:lnTo>
                  <a:pt x="1430" y="1300"/>
                </a:lnTo>
                <a:lnTo>
                  <a:pt x="1441" y="1280"/>
                </a:lnTo>
                <a:lnTo>
                  <a:pt x="1452" y="1261"/>
                </a:lnTo>
                <a:lnTo>
                  <a:pt x="1463" y="1245"/>
                </a:lnTo>
                <a:lnTo>
                  <a:pt x="1475" y="1228"/>
                </a:lnTo>
                <a:lnTo>
                  <a:pt x="1486" y="1214"/>
                </a:lnTo>
                <a:lnTo>
                  <a:pt x="1498" y="1201"/>
                </a:lnTo>
                <a:lnTo>
                  <a:pt x="1509" y="1188"/>
                </a:lnTo>
                <a:lnTo>
                  <a:pt x="1521" y="1178"/>
                </a:lnTo>
                <a:lnTo>
                  <a:pt x="1533" y="1169"/>
                </a:lnTo>
                <a:lnTo>
                  <a:pt x="1545" y="1161"/>
                </a:lnTo>
                <a:lnTo>
                  <a:pt x="1557" y="1154"/>
                </a:lnTo>
                <a:lnTo>
                  <a:pt x="1568" y="1149"/>
                </a:lnTo>
                <a:lnTo>
                  <a:pt x="1580" y="1145"/>
                </a:lnTo>
                <a:lnTo>
                  <a:pt x="1591" y="1142"/>
                </a:lnTo>
                <a:lnTo>
                  <a:pt x="1601" y="1141"/>
                </a:lnTo>
                <a:lnTo>
                  <a:pt x="1612" y="1140"/>
                </a:lnTo>
                <a:lnTo>
                  <a:pt x="1623" y="1141"/>
                </a:lnTo>
                <a:lnTo>
                  <a:pt x="1632" y="1143"/>
                </a:lnTo>
                <a:lnTo>
                  <a:pt x="1641" y="1147"/>
                </a:lnTo>
                <a:lnTo>
                  <a:pt x="1651" y="1152"/>
                </a:lnTo>
                <a:lnTo>
                  <a:pt x="1659" y="1158"/>
                </a:lnTo>
                <a:lnTo>
                  <a:pt x="1667" y="1165"/>
                </a:lnTo>
                <a:lnTo>
                  <a:pt x="1675" y="1173"/>
                </a:lnTo>
                <a:lnTo>
                  <a:pt x="1682" y="1182"/>
                </a:lnTo>
                <a:lnTo>
                  <a:pt x="1688" y="1193"/>
                </a:lnTo>
                <a:lnTo>
                  <a:pt x="1693" y="1205"/>
                </a:lnTo>
                <a:lnTo>
                  <a:pt x="1698" y="1218"/>
                </a:lnTo>
                <a:lnTo>
                  <a:pt x="1702" y="1232"/>
                </a:lnTo>
                <a:lnTo>
                  <a:pt x="1705" y="1247"/>
                </a:lnTo>
                <a:lnTo>
                  <a:pt x="1708" y="1264"/>
                </a:lnTo>
                <a:lnTo>
                  <a:pt x="1709" y="1281"/>
                </a:lnTo>
                <a:lnTo>
                  <a:pt x="1709" y="1300"/>
                </a:lnTo>
                <a:lnTo>
                  <a:pt x="1709" y="1320"/>
                </a:lnTo>
                <a:lnTo>
                  <a:pt x="1708" y="1342"/>
                </a:lnTo>
                <a:lnTo>
                  <a:pt x="1704" y="1364"/>
                </a:lnTo>
                <a:lnTo>
                  <a:pt x="1700" y="1387"/>
                </a:lnTo>
                <a:lnTo>
                  <a:pt x="1696" y="1411"/>
                </a:lnTo>
                <a:lnTo>
                  <a:pt x="1690" y="1436"/>
                </a:lnTo>
                <a:lnTo>
                  <a:pt x="1682" y="1463"/>
                </a:lnTo>
                <a:lnTo>
                  <a:pt x="1673" y="1490"/>
                </a:lnTo>
                <a:lnTo>
                  <a:pt x="1664" y="1519"/>
                </a:lnTo>
                <a:lnTo>
                  <a:pt x="1652" y="1548"/>
                </a:lnTo>
                <a:lnTo>
                  <a:pt x="1639" y="1579"/>
                </a:lnTo>
                <a:lnTo>
                  <a:pt x="1626" y="1611"/>
                </a:lnTo>
                <a:lnTo>
                  <a:pt x="1610" y="1643"/>
                </a:lnTo>
                <a:lnTo>
                  <a:pt x="1593" y="1677"/>
                </a:lnTo>
                <a:lnTo>
                  <a:pt x="1574" y="1711"/>
                </a:lnTo>
                <a:lnTo>
                  <a:pt x="1554" y="1746"/>
                </a:lnTo>
                <a:lnTo>
                  <a:pt x="1532" y="1783"/>
                </a:lnTo>
                <a:lnTo>
                  <a:pt x="1564" y="1776"/>
                </a:lnTo>
                <a:lnTo>
                  <a:pt x="1595" y="1768"/>
                </a:lnTo>
                <a:lnTo>
                  <a:pt x="1625" y="1759"/>
                </a:lnTo>
                <a:lnTo>
                  <a:pt x="1654" y="1749"/>
                </a:lnTo>
                <a:lnTo>
                  <a:pt x="1683" y="1738"/>
                </a:lnTo>
                <a:lnTo>
                  <a:pt x="1710" y="1725"/>
                </a:lnTo>
                <a:lnTo>
                  <a:pt x="1736" y="1712"/>
                </a:lnTo>
                <a:lnTo>
                  <a:pt x="1762" y="1699"/>
                </a:lnTo>
                <a:lnTo>
                  <a:pt x="1787" y="1684"/>
                </a:lnTo>
                <a:lnTo>
                  <a:pt x="1810" y="1667"/>
                </a:lnTo>
                <a:lnTo>
                  <a:pt x="1833" y="1651"/>
                </a:lnTo>
                <a:lnTo>
                  <a:pt x="1855" y="1633"/>
                </a:lnTo>
                <a:lnTo>
                  <a:pt x="1875" y="1614"/>
                </a:lnTo>
                <a:lnTo>
                  <a:pt x="1895" y="1594"/>
                </a:lnTo>
                <a:lnTo>
                  <a:pt x="1914" y="1574"/>
                </a:lnTo>
                <a:lnTo>
                  <a:pt x="1932" y="1553"/>
                </a:lnTo>
                <a:lnTo>
                  <a:pt x="1948" y="1530"/>
                </a:lnTo>
                <a:lnTo>
                  <a:pt x="1964" y="1508"/>
                </a:lnTo>
                <a:lnTo>
                  <a:pt x="1978" y="1484"/>
                </a:lnTo>
                <a:lnTo>
                  <a:pt x="1991" y="1460"/>
                </a:lnTo>
                <a:lnTo>
                  <a:pt x="2004" y="1434"/>
                </a:lnTo>
                <a:lnTo>
                  <a:pt x="2014" y="1408"/>
                </a:lnTo>
                <a:lnTo>
                  <a:pt x="2024" y="1381"/>
                </a:lnTo>
                <a:lnTo>
                  <a:pt x="2033" y="1352"/>
                </a:lnTo>
                <a:lnTo>
                  <a:pt x="2040" y="1324"/>
                </a:lnTo>
                <a:lnTo>
                  <a:pt x="2047" y="1294"/>
                </a:lnTo>
                <a:lnTo>
                  <a:pt x="2052" y="1265"/>
                </a:lnTo>
                <a:lnTo>
                  <a:pt x="2057" y="1234"/>
                </a:lnTo>
                <a:lnTo>
                  <a:pt x="2059" y="1204"/>
                </a:lnTo>
                <a:lnTo>
                  <a:pt x="2060" y="1171"/>
                </a:lnTo>
                <a:lnTo>
                  <a:pt x="2062" y="1139"/>
                </a:lnTo>
                <a:lnTo>
                  <a:pt x="2060" y="1104"/>
                </a:lnTo>
                <a:lnTo>
                  <a:pt x="2057" y="1055"/>
                </a:lnTo>
                <a:lnTo>
                  <a:pt x="2051" y="1004"/>
                </a:lnTo>
                <a:lnTo>
                  <a:pt x="2043" y="956"/>
                </a:lnTo>
                <a:lnTo>
                  <a:pt x="2032" y="906"/>
                </a:lnTo>
                <a:lnTo>
                  <a:pt x="2019" y="859"/>
                </a:lnTo>
                <a:lnTo>
                  <a:pt x="2005" y="811"/>
                </a:lnTo>
                <a:lnTo>
                  <a:pt x="1988" y="765"/>
                </a:lnTo>
                <a:lnTo>
                  <a:pt x="1971" y="719"/>
                </a:lnTo>
                <a:lnTo>
                  <a:pt x="1951" y="674"/>
                </a:lnTo>
                <a:lnTo>
                  <a:pt x="1931" y="629"/>
                </a:lnTo>
                <a:lnTo>
                  <a:pt x="1907" y="586"/>
                </a:lnTo>
                <a:lnTo>
                  <a:pt x="1883" y="544"/>
                </a:lnTo>
                <a:lnTo>
                  <a:pt x="1859" y="503"/>
                </a:lnTo>
                <a:lnTo>
                  <a:pt x="1833" y="463"/>
                </a:lnTo>
                <a:lnTo>
                  <a:pt x="1807" y="424"/>
                </a:lnTo>
                <a:lnTo>
                  <a:pt x="1778" y="387"/>
                </a:lnTo>
                <a:lnTo>
                  <a:pt x="1750" y="350"/>
                </a:lnTo>
                <a:lnTo>
                  <a:pt x="1722" y="315"/>
                </a:lnTo>
                <a:lnTo>
                  <a:pt x="1692" y="282"/>
                </a:lnTo>
                <a:lnTo>
                  <a:pt x="1663" y="250"/>
                </a:lnTo>
                <a:lnTo>
                  <a:pt x="1633" y="219"/>
                </a:lnTo>
                <a:lnTo>
                  <a:pt x="1604" y="191"/>
                </a:lnTo>
                <a:lnTo>
                  <a:pt x="1574" y="163"/>
                </a:lnTo>
                <a:lnTo>
                  <a:pt x="1544" y="138"/>
                </a:lnTo>
                <a:lnTo>
                  <a:pt x="1515" y="114"/>
                </a:lnTo>
                <a:lnTo>
                  <a:pt x="1486" y="92"/>
                </a:lnTo>
                <a:lnTo>
                  <a:pt x="1457" y="72"/>
                </a:lnTo>
                <a:lnTo>
                  <a:pt x="1429" y="53"/>
                </a:lnTo>
                <a:lnTo>
                  <a:pt x="1402" y="37"/>
                </a:lnTo>
                <a:lnTo>
                  <a:pt x="1376" y="22"/>
                </a:lnTo>
                <a:lnTo>
                  <a:pt x="1350" y="11"/>
                </a:lnTo>
                <a:lnTo>
                  <a:pt x="1326" y="0"/>
                </a:lnTo>
                <a:lnTo>
                  <a:pt x="1329" y="18"/>
                </a:lnTo>
                <a:lnTo>
                  <a:pt x="1331" y="34"/>
                </a:lnTo>
                <a:lnTo>
                  <a:pt x="1333" y="52"/>
                </a:lnTo>
                <a:lnTo>
                  <a:pt x="1333" y="68"/>
                </a:lnTo>
                <a:lnTo>
                  <a:pt x="1333" y="103"/>
                </a:lnTo>
                <a:lnTo>
                  <a:pt x="1331" y="136"/>
                </a:lnTo>
                <a:lnTo>
                  <a:pt x="1325" y="169"/>
                </a:lnTo>
                <a:lnTo>
                  <a:pt x="1318" y="202"/>
                </a:lnTo>
                <a:lnTo>
                  <a:pt x="1309" y="235"/>
                </a:lnTo>
                <a:lnTo>
                  <a:pt x="1297" y="267"/>
                </a:lnTo>
                <a:lnTo>
                  <a:pt x="1284" y="300"/>
                </a:lnTo>
                <a:lnTo>
                  <a:pt x="1269" y="332"/>
                </a:lnTo>
                <a:lnTo>
                  <a:pt x="1252" y="363"/>
                </a:lnTo>
                <a:lnTo>
                  <a:pt x="1234" y="396"/>
                </a:lnTo>
                <a:lnTo>
                  <a:pt x="1215" y="428"/>
                </a:lnTo>
                <a:lnTo>
                  <a:pt x="1195" y="460"/>
                </a:lnTo>
                <a:lnTo>
                  <a:pt x="1153" y="525"/>
                </a:lnTo>
                <a:lnTo>
                  <a:pt x="1064" y="656"/>
                </a:lnTo>
                <a:lnTo>
                  <a:pt x="1020" y="723"/>
                </a:lnTo>
                <a:lnTo>
                  <a:pt x="998" y="758"/>
                </a:lnTo>
                <a:lnTo>
                  <a:pt x="977" y="792"/>
                </a:lnTo>
                <a:lnTo>
                  <a:pt x="957" y="826"/>
                </a:lnTo>
                <a:lnTo>
                  <a:pt x="938" y="861"/>
                </a:lnTo>
                <a:lnTo>
                  <a:pt x="920" y="897"/>
                </a:lnTo>
                <a:lnTo>
                  <a:pt x="903" y="933"/>
                </a:lnTo>
                <a:lnTo>
                  <a:pt x="887" y="970"/>
                </a:lnTo>
                <a:lnTo>
                  <a:pt x="874" y="1008"/>
                </a:lnTo>
                <a:lnTo>
                  <a:pt x="863" y="1045"/>
                </a:lnTo>
                <a:lnTo>
                  <a:pt x="852" y="1083"/>
                </a:lnTo>
                <a:lnTo>
                  <a:pt x="846" y="1115"/>
                </a:lnTo>
                <a:lnTo>
                  <a:pt x="841" y="1147"/>
                </a:lnTo>
                <a:lnTo>
                  <a:pt x="838" y="1179"/>
                </a:lnTo>
                <a:lnTo>
                  <a:pt x="838" y="1210"/>
                </a:lnTo>
                <a:lnTo>
                  <a:pt x="838" y="1240"/>
                </a:lnTo>
                <a:lnTo>
                  <a:pt x="840" y="1271"/>
                </a:lnTo>
                <a:lnTo>
                  <a:pt x="844" y="1300"/>
                </a:lnTo>
                <a:lnTo>
                  <a:pt x="850" y="1330"/>
                </a:lnTo>
                <a:lnTo>
                  <a:pt x="857" y="1358"/>
                </a:lnTo>
                <a:lnTo>
                  <a:pt x="865" y="1387"/>
                </a:lnTo>
                <a:lnTo>
                  <a:pt x="874" y="1414"/>
                </a:lnTo>
                <a:lnTo>
                  <a:pt x="886" y="1441"/>
                </a:lnTo>
                <a:lnTo>
                  <a:pt x="898" y="1467"/>
                </a:lnTo>
                <a:lnTo>
                  <a:pt x="912" y="1493"/>
                </a:lnTo>
                <a:lnTo>
                  <a:pt x="928" y="1517"/>
                </a:lnTo>
                <a:lnTo>
                  <a:pt x="944" y="1541"/>
                </a:lnTo>
                <a:lnTo>
                  <a:pt x="962" y="1565"/>
                </a:lnTo>
                <a:lnTo>
                  <a:pt x="979" y="1586"/>
                </a:lnTo>
                <a:lnTo>
                  <a:pt x="1000" y="1607"/>
                </a:lnTo>
                <a:lnTo>
                  <a:pt x="1020" y="1627"/>
                </a:lnTo>
                <a:lnTo>
                  <a:pt x="1042" y="1646"/>
                </a:lnTo>
                <a:lnTo>
                  <a:pt x="1064" y="1664"/>
                </a:lnTo>
                <a:lnTo>
                  <a:pt x="1088" y="1682"/>
                </a:lnTo>
                <a:lnTo>
                  <a:pt x="1112" y="1697"/>
                </a:lnTo>
                <a:lnTo>
                  <a:pt x="1136" y="1711"/>
                </a:lnTo>
                <a:lnTo>
                  <a:pt x="1162" y="1724"/>
                </a:lnTo>
                <a:lnTo>
                  <a:pt x="1190" y="1736"/>
                </a:lnTo>
                <a:lnTo>
                  <a:pt x="1217" y="1746"/>
                </a:lnTo>
                <a:lnTo>
                  <a:pt x="1244" y="1756"/>
                </a:lnTo>
                <a:lnTo>
                  <a:pt x="1272" y="1763"/>
                </a:lnTo>
                <a:lnTo>
                  <a:pt x="1302" y="1770"/>
                </a:lnTo>
                <a:lnTo>
                  <a:pt x="1331" y="1775"/>
                </a:lnTo>
                <a:close/>
                <a:moveTo>
                  <a:pt x="485" y="3003"/>
                </a:moveTo>
                <a:lnTo>
                  <a:pt x="485" y="3003"/>
                </a:lnTo>
                <a:lnTo>
                  <a:pt x="484" y="2961"/>
                </a:lnTo>
                <a:lnTo>
                  <a:pt x="480" y="2921"/>
                </a:lnTo>
                <a:lnTo>
                  <a:pt x="474" y="2882"/>
                </a:lnTo>
                <a:lnTo>
                  <a:pt x="467" y="2845"/>
                </a:lnTo>
                <a:lnTo>
                  <a:pt x="458" y="2810"/>
                </a:lnTo>
                <a:lnTo>
                  <a:pt x="448" y="2774"/>
                </a:lnTo>
                <a:lnTo>
                  <a:pt x="427" y="2706"/>
                </a:lnTo>
                <a:lnTo>
                  <a:pt x="417" y="2670"/>
                </a:lnTo>
                <a:lnTo>
                  <a:pt x="406" y="2634"/>
                </a:lnTo>
                <a:lnTo>
                  <a:pt x="395" y="2596"/>
                </a:lnTo>
                <a:lnTo>
                  <a:pt x="387" y="2557"/>
                </a:lnTo>
                <a:lnTo>
                  <a:pt x="380" y="2516"/>
                </a:lnTo>
                <a:lnTo>
                  <a:pt x="374" y="2472"/>
                </a:lnTo>
                <a:lnTo>
                  <a:pt x="371" y="2425"/>
                </a:lnTo>
                <a:lnTo>
                  <a:pt x="369" y="2374"/>
                </a:lnTo>
                <a:lnTo>
                  <a:pt x="330" y="2399"/>
                </a:lnTo>
                <a:lnTo>
                  <a:pt x="293" y="2426"/>
                </a:lnTo>
                <a:lnTo>
                  <a:pt x="257" y="2456"/>
                </a:lnTo>
                <a:lnTo>
                  <a:pt x="223" y="2486"/>
                </a:lnTo>
                <a:lnTo>
                  <a:pt x="190" y="2519"/>
                </a:lnTo>
                <a:lnTo>
                  <a:pt x="159" y="2554"/>
                </a:lnTo>
                <a:lnTo>
                  <a:pt x="131" y="2589"/>
                </a:lnTo>
                <a:lnTo>
                  <a:pt x="105" y="2626"/>
                </a:lnTo>
                <a:lnTo>
                  <a:pt x="81" y="2662"/>
                </a:lnTo>
                <a:lnTo>
                  <a:pt x="61" y="2701"/>
                </a:lnTo>
                <a:lnTo>
                  <a:pt x="52" y="2720"/>
                </a:lnTo>
                <a:lnTo>
                  <a:pt x="42" y="2740"/>
                </a:lnTo>
                <a:lnTo>
                  <a:pt x="35" y="2760"/>
                </a:lnTo>
                <a:lnTo>
                  <a:pt x="28" y="2779"/>
                </a:lnTo>
                <a:lnTo>
                  <a:pt x="21" y="2799"/>
                </a:lnTo>
                <a:lnTo>
                  <a:pt x="15" y="2819"/>
                </a:lnTo>
                <a:lnTo>
                  <a:pt x="11" y="2839"/>
                </a:lnTo>
                <a:lnTo>
                  <a:pt x="7" y="2859"/>
                </a:lnTo>
                <a:lnTo>
                  <a:pt x="4" y="2879"/>
                </a:lnTo>
                <a:lnTo>
                  <a:pt x="1" y="2898"/>
                </a:lnTo>
                <a:lnTo>
                  <a:pt x="0" y="2918"/>
                </a:lnTo>
                <a:lnTo>
                  <a:pt x="0" y="2938"/>
                </a:lnTo>
                <a:lnTo>
                  <a:pt x="1" y="2965"/>
                </a:lnTo>
                <a:lnTo>
                  <a:pt x="4" y="2991"/>
                </a:lnTo>
                <a:lnTo>
                  <a:pt x="8" y="3017"/>
                </a:lnTo>
                <a:lnTo>
                  <a:pt x="14" y="3042"/>
                </a:lnTo>
                <a:lnTo>
                  <a:pt x="22" y="3066"/>
                </a:lnTo>
                <a:lnTo>
                  <a:pt x="32" y="3089"/>
                </a:lnTo>
                <a:lnTo>
                  <a:pt x="42" y="3110"/>
                </a:lnTo>
                <a:lnTo>
                  <a:pt x="55" y="3131"/>
                </a:lnTo>
                <a:lnTo>
                  <a:pt x="70" y="3149"/>
                </a:lnTo>
                <a:lnTo>
                  <a:pt x="86" y="3167"/>
                </a:lnTo>
                <a:lnTo>
                  <a:pt x="104" y="3182"/>
                </a:lnTo>
                <a:lnTo>
                  <a:pt x="123" y="3197"/>
                </a:lnTo>
                <a:lnTo>
                  <a:pt x="143" y="3208"/>
                </a:lnTo>
                <a:lnTo>
                  <a:pt x="165" y="3218"/>
                </a:lnTo>
                <a:lnTo>
                  <a:pt x="188" y="3225"/>
                </a:lnTo>
                <a:lnTo>
                  <a:pt x="212" y="3230"/>
                </a:lnTo>
                <a:lnTo>
                  <a:pt x="237" y="3231"/>
                </a:lnTo>
                <a:lnTo>
                  <a:pt x="262" y="3231"/>
                </a:lnTo>
                <a:lnTo>
                  <a:pt x="287" y="3227"/>
                </a:lnTo>
                <a:lnTo>
                  <a:pt x="312" y="3221"/>
                </a:lnTo>
                <a:lnTo>
                  <a:pt x="335" y="3214"/>
                </a:lnTo>
                <a:lnTo>
                  <a:pt x="358" y="3204"/>
                </a:lnTo>
                <a:lnTo>
                  <a:pt x="379" y="3191"/>
                </a:lnTo>
                <a:lnTo>
                  <a:pt x="399" y="3177"/>
                </a:lnTo>
                <a:lnTo>
                  <a:pt x="418" y="3161"/>
                </a:lnTo>
                <a:lnTo>
                  <a:pt x="434" y="3142"/>
                </a:lnTo>
                <a:lnTo>
                  <a:pt x="450" y="3123"/>
                </a:lnTo>
                <a:lnTo>
                  <a:pt x="461" y="3101"/>
                </a:lnTo>
                <a:lnTo>
                  <a:pt x="467" y="3090"/>
                </a:lnTo>
                <a:lnTo>
                  <a:pt x="472" y="3079"/>
                </a:lnTo>
                <a:lnTo>
                  <a:pt x="476" y="3067"/>
                </a:lnTo>
                <a:lnTo>
                  <a:pt x="479" y="3055"/>
                </a:lnTo>
                <a:lnTo>
                  <a:pt x="481" y="3042"/>
                </a:lnTo>
                <a:lnTo>
                  <a:pt x="484" y="3029"/>
                </a:lnTo>
                <a:lnTo>
                  <a:pt x="485" y="3016"/>
                </a:lnTo>
                <a:lnTo>
                  <a:pt x="485" y="3003"/>
                </a:lnTo>
                <a:close/>
                <a:moveTo>
                  <a:pt x="373" y="3378"/>
                </a:moveTo>
                <a:lnTo>
                  <a:pt x="373" y="4754"/>
                </a:lnTo>
                <a:lnTo>
                  <a:pt x="2499" y="4754"/>
                </a:lnTo>
                <a:lnTo>
                  <a:pt x="2499" y="2650"/>
                </a:lnTo>
                <a:lnTo>
                  <a:pt x="2498" y="2626"/>
                </a:lnTo>
                <a:lnTo>
                  <a:pt x="2497" y="2602"/>
                </a:lnTo>
                <a:lnTo>
                  <a:pt x="2495" y="2577"/>
                </a:lnTo>
                <a:lnTo>
                  <a:pt x="2491" y="2554"/>
                </a:lnTo>
                <a:lnTo>
                  <a:pt x="2485" y="2531"/>
                </a:lnTo>
                <a:lnTo>
                  <a:pt x="2481" y="2508"/>
                </a:lnTo>
                <a:lnTo>
                  <a:pt x="2473" y="2485"/>
                </a:lnTo>
                <a:lnTo>
                  <a:pt x="2465" y="2464"/>
                </a:lnTo>
                <a:lnTo>
                  <a:pt x="2457" y="2443"/>
                </a:lnTo>
                <a:lnTo>
                  <a:pt x="2447" y="2421"/>
                </a:lnTo>
                <a:lnTo>
                  <a:pt x="2437" y="2401"/>
                </a:lnTo>
                <a:lnTo>
                  <a:pt x="2426" y="2381"/>
                </a:lnTo>
                <a:lnTo>
                  <a:pt x="2414" y="2362"/>
                </a:lnTo>
                <a:lnTo>
                  <a:pt x="2401" y="2343"/>
                </a:lnTo>
                <a:lnTo>
                  <a:pt x="2387" y="2326"/>
                </a:lnTo>
                <a:lnTo>
                  <a:pt x="2373" y="2309"/>
                </a:lnTo>
                <a:lnTo>
                  <a:pt x="2358" y="2293"/>
                </a:lnTo>
                <a:lnTo>
                  <a:pt x="2342" y="2276"/>
                </a:lnTo>
                <a:lnTo>
                  <a:pt x="2326" y="2262"/>
                </a:lnTo>
                <a:lnTo>
                  <a:pt x="2309" y="2248"/>
                </a:lnTo>
                <a:lnTo>
                  <a:pt x="2292" y="2234"/>
                </a:lnTo>
                <a:lnTo>
                  <a:pt x="2273" y="2222"/>
                </a:lnTo>
                <a:lnTo>
                  <a:pt x="2254" y="2210"/>
                </a:lnTo>
                <a:lnTo>
                  <a:pt x="2235" y="2200"/>
                </a:lnTo>
                <a:lnTo>
                  <a:pt x="2215" y="2190"/>
                </a:lnTo>
                <a:lnTo>
                  <a:pt x="2195" y="2181"/>
                </a:lnTo>
                <a:lnTo>
                  <a:pt x="2174" y="2172"/>
                </a:lnTo>
                <a:lnTo>
                  <a:pt x="2154" y="2165"/>
                </a:lnTo>
                <a:lnTo>
                  <a:pt x="2131" y="2161"/>
                </a:lnTo>
                <a:lnTo>
                  <a:pt x="2110" y="2155"/>
                </a:lnTo>
                <a:lnTo>
                  <a:pt x="2088" y="2151"/>
                </a:lnTo>
                <a:lnTo>
                  <a:pt x="2065" y="2149"/>
                </a:lnTo>
                <a:lnTo>
                  <a:pt x="2003" y="2165"/>
                </a:lnTo>
                <a:lnTo>
                  <a:pt x="1941" y="2179"/>
                </a:lnTo>
                <a:lnTo>
                  <a:pt x="1879" y="2192"/>
                </a:lnTo>
                <a:lnTo>
                  <a:pt x="1815" y="2204"/>
                </a:lnTo>
                <a:lnTo>
                  <a:pt x="1751" y="2214"/>
                </a:lnTo>
                <a:lnTo>
                  <a:pt x="1688" y="2221"/>
                </a:lnTo>
                <a:lnTo>
                  <a:pt x="1623" y="2228"/>
                </a:lnTo>
                <a:lnTo>
                  <a:pt x="1557" y="2231"/>
                </a:lnTo>
                <a:lnTo>
                  <a:pt x="1557" y="1964"/>
                </a:lnTo>
                <a:lnTo>
                  <a:pt x="1316" y="1964"/>
                </a:lnTo>
                <a:lnTo>
                  <a:pt x="1316" y="2231"/>
                </a:lnTo>
                <a:lnTo>
                  <a:pt x="1251" y="2228"/>
                </a:lnTo>
                <a:lnTo>
                  <a:pt x="1186" y="2221"/>
                </a:lnTo>
                <a:lnTo>
                  <a:pt x="1121" y="2214"/>
                </a:lnTo>
                <a:lnTo>
                  <a:pt x="1057" y="2204"/>
                </a:lnTo>
                <a:lnTo>
                  <a:pt x="994" y="2192"/>
                </a:lnTo>
                <a:lnTo>
                  <a:pt x="931" y="2179"/>
                </a:lnTo>
                <a:lnTo>
                  <a:pt x="870" y="2165"/>
                </a:lnTo>
                <a:lnTo>
                  <a:pt x="808" y="2149"/>
                </a:lnTo>
                <a:lnTo>
                  <a:pt x="788" y="2151"/>
                </a:lnTo>
                <a:lnTo>
                  <a:pt x="769" y="2154"/>
                </a:lnTo>
                <a:lnTo>
                  <a:pt x="752" y="2158"/>
                </a:lnTo>
                <a:lnTo>
                  <a:pt x="733" y="2163"/>
                </a:lnTo>
                <a:lnTo>
                  <a:pt x="715" y="2168"/>
                </a:lnTo>
                <a:lnTo>
                  <a:pt x="697" y="2174"/>
                </a:lnTo>
                <a:lnTo>
                  <a:pt x="680" y="2181"/>
                </a:lnTo>
                <a:lnTo>
                  <a:pt x="663" y="2188"/>
                </a:lnTo>
                <a:lnTo>
                  <a:pt x="646" y="2196"/>
                </a:lnTo>
                <a:lnTo>
                  <a:pt x="629" y="2205"/>
                </a:lnTo>
                <a:lnTo>
                  <a:pt x="614" y="2215"/>
                </a:lnTo>
                <a:lnTo>
                  <a:pt x="598" y="2224"/>
                </a:lnTo>
                <a:lnTo>
                  <a:pt x="568" y="2247"/>
                </a:lnTo>
                <a:lnTo>
                  <a:pt x="539" y="2270"/>
                </a:lnTo>
                <a:lnTo>
                  <a:pt x="538" y="2375"/>
                </a:lnTo>
                <a:lnTo>
                  <a:pt x="539" y="2419"/>
                </a:lnTo>
                <a:lnTo>
                  <a:pt x="543" y="2458"/>
                </a:lnTo>
                <a:lnTo>
                  <a:pt x="548" y="2496"/>
                </a:lnTo>
                <a:lnTo>
                  <a:pt x="555" y="2531"/>
                </a:lnTo>
                <a:lnTo>
                  <a:pt x="563" y="2567"/>
                </a:lnTo>
                <a:lnTo>
                  <a:pt x="571" y="2600"/>
                </a:lnTo>
                <a:lnTo>
                  <a:pt x="592" y="2668"/>
                </a:lnTo>
                <a:lnTo>
                  <a:pt x="615" y="2740"/>
                </a:lnTo>
                <a:lnTo>
                  <a:pt x="625" y="2778"/>
                </a:lnTo>
                <a:lnTo>
                  <a:pt x="635" y="2818"/>
                </a:lnTo>
                <a:lnTo>
                  <a:pt x="643" y="2860"/>
                </a:lnTo>
                <a:lnTo>
                  <a:pt x="649" y="2905"/>
                </a:lnTo>
                <a:lnTo>
                  <a:pt x="653" y="2952"/>
                </a:lnTo>
                <a:lnTo>
                  <a:pt x="654" y="2977"/>
                </a:lnTo>
                <a:lnTo>
                  <a:pt x="655" y="3003"/>
                </a:lnTo>
                <a:lnTo>
                  <a:pt x="654" y="3023"/>
                </a:lnTo>
                <a:lnTo>
                  <a:pt x="653" y="3044"/>
                </a:lnTo>
                <a:lnTo>
                  <a:pt x="650" y="3064"/>
                </a:lnTo>
                <a:lnTo>
                  <a:pt x="646" y="3085"/>
                </a:lnTo>
                <a:lnTo>
                  <a:pt x="641" y="3105"/>
                </a:lnTo>
                <a:lnTo>
                  <a:pt x="636" y="3123"/>
                </a:lnTo>
                <a:lnTo>
                  <a:pt x="629" y="3142"/>
                </a:lnTo>
                <a:lnTo>
                  <a:pt x="621" y="3161"/>
                </a:lnTo>
                <a:lnTo>
                  <a:pt x="612" y="3179"/>
                </a:lnTo>
                <a:lnTo>
                  <a:pt x="602" y="3197"/>
                </a:lnTo>
                <a:lnTo>
                  <a:pt x="591" y="3214"/>
                </a:lnTo>
                <a:lnTo>
                  <a:pt x="581" y="3231"/>
                </a:lnTo>
                <a:lnTo>
                  <a:pt x="568" y="3247"/>
                </a:lnTo>
                <a:lnTo>
                  <a:pt x="553" y="3263"/>
                </a:lnTo>
                <a:lnTo>
                  <a:pt x="539" y="3278"/>
                </a:lnTo>
                <a:lnTo>
                  <a:pt x="524" y="3292"/>
                </a:lnTo>
                <a:lnTo>
                  <a:pt x="507" y="3306"/>
                </a:lnTo>
                <a:lnTo>
                  <a:pt x="490" y="3319"/>
                </a:lnTo>
                <a:lnTo>
                  <a:pt x="472" y="3332"/>
                </a:lnTo>
                <a:lnTo>
                  <a:pt x="453" y="3343"/>
                </a:lnTo>
                <a:lnTo>
                  <a:pt x="434" y="3354"/>
                </a:lnTo>
                <a:lnTo>
                  <a:pt x="414" y="3363"/>
                </a:lnTo>
                <a:lnTo>
                  <a:pt x="394" y="3371"/>
                </a:lnTo>
                <a:lnTo>
                  <a:pt x="373" y="337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2350" dirty="0">
              <a:solidFill>
                <a:srgbClr val="FFFFFF"/>
              </a:solidFill>
            </a:endParaRPr>
          </a:p>
        </p:txBody>
      </p:sp>
      <p:sp>
        <p:nvSpPr>
          <p:cNvPr id="7" name="矩形 6"/>
          <p:cNvSpPr/>
          <p:nvPr/>
        </p:nvSpPr>
        <p:spPr>
          <a:xfrm>
            <a:off x="1459180" y="2736798"/>
            <a:ext cx="2040890" cy="412115"/>
          </a:xfrm>
          <a:prstGeom prst="rect">
            <a:avLst/>
          </a:prstGeom>
        </p:spPr>
        <p:txBody>
          <a:bodyPr wrap="none">
            <a:spAutoFit/>
          </a:bodyPr>
          <a:lstStyle/>
          <a:p>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牺牲  </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30</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多万</a:t>
            </a:r>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3" name="组合 12"/>
          <p:cNvGrpSpPr/>
          <p:nvPr/>
        </p:nvGrpSpPr>
        <p:grpSpPr>
          <a:xfrm>
            <a:off x="3882901" y="2727075"/>
            <a:ext cx="4340056" cy="431561"/>
            <a:chOff x="3068544" y="1999649"/>
            <a:chExt cx="3322855" cy="330414"/>
          </a:xfrm>
        </p:grpSpPr>
        <p:sp>
          <p:nvSpPr>
            <p:cNvPr id="30" name="矩形 29"/>
            <p:cNvSpPr/>
            <p:nvPr/>
          </p:nvSpPr>
          <p:spPr>
            <a:xfrm>
              <a:off x="3524250" y="2014537"/>
              <a:ext cx="1867386" cy="315526"/>
            </a:xfrm>
            <a:prstGeom prst="rect">
              <a:avLst/>
            </a:prstGeom>
          </p:spPr>
          <p:txBody>
            <a:bodyPr wrap="none">
              <a:spAutoFit/>
            </a:bodyPr>
            <a:lstStyle/>
            <a:p>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党员人数</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  </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近</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6</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31" name="KSO_Shape"/>
            <p:cNvSpPr/>
            <p:nvPr/>
          </p:nvSpPr>
          <p:spPr bwMode="auto">
            <a:xfrm>
              <a:off x="3068544" y="1999649"/>
              <a:ext cx="364482" cy="30877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lumMod val="65000"/>
                <a:lumOff val="3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350"/>
            </a:p>
          </p:txBody>
        </p:sp>
        <p:sp>
          <p:nvSpPr>
            <p:cNvPr id="32" name="KSO_Shape"/>
            <p:cNvSpPr/>
            <p:nvPr/>
          </p:nvSpPr>
          <p:spPr>
            <a:xfrm flipV="1">
              <a:off x="5172959" y="2014537"/>
              <a:ext cx="364482" cy="297799"/>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350">
                <a:solidFill>
                  <a:srgbClr val="FFFFFF"/>
                </a:solidFill>
              </a:endParaRPr>
            </a:p>
          </p:txBody>
        </p:sp>
        <p:sp>
          <p:nvSpPr>
            <p:cNvPr id="11" name="矩形 10"/>
            <p:cNvSpPr/>
            <p:nvPr/>
          </p:nvSpPr>
          <p:spPr>
            <a:xfrm>
              <a:off x="5540112" y="2014537"/>
              <a:ext cx="851287" cy="315526"/>
            </a:xfrm>
            <a:prstGeom prst="rect">
              <a:avLst/>
            </a:prstGeom>
          </p:spPr>
          <p:txBody>
            <a:bodyPr wrap="none">
              <a:spAutoFit/>
            </a:bodyPr>
            <a:lstStyle/>
            <a:p>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1</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万多人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sp>
        <p:nvSpPr>
          <p:cNvPr id="35" name="矩形 34"/>
          <p:cNvSpPr/>
          <p:nvPr/>
        </p:nvSpPr>
        <p:spPr>
          <a:xfrm>
            <a:off x="1283157" y="3417927"/>
            <a:ext cx="1510030" cy="412115"/>
          </a:xfrm>
          <a:prstGeom prst="rect">
            <a:avLst/>
          </a:prstGeom>
        </p:spPr>
        <p:txBody>
          <a:bodyPr wrap="none">
            <a:spAutoFit/>
          </a:bodyPr>
          <a:lstStyle/>
          <a:p>
            <a:r>
              <a:rPr lang="zh-CN" altLang="zh-CN" sz="2090" dirty="0">
                <a:solidFill>
                  <a:schemeClr val="bg1"/>
                </a:solidFill>
                <a:latin typeface="思源黑体 CN Medium" panose="020B0600000000000000" pitchFamily="34" charset="-122"/>
                <a:ea typeface="思源黑体 CN Medium" panose="020B0600000000000000" pitchFamily="34" charset="-122"/>
                <a:cs typeface="+mn-ea"/>
              </a:rPr>
              <a:t>长征过程中</a:t>
            </a:r>
            <a:endParaRPr lang="zh-CN" altLang="en-US" sz="2090" dirty="0">
              <a:solidFill>
                <a:schemeClr val="bg1"/>
              </a:solidFill>
              <a:latin typeface="思源黑体 CN Medium" panose="020B0600000000000000" pitchFamily="34" charset="-122"/>
              <a:ea typeface="思源黑体 CN Medium" panose="020B0600000000000000" pitchFamily="34" charset="-122"/>
              <a:cs typeface="+mn-ea"/>
            </a:endParaRPr>
          </a:p>
        </p:txBody>
      </p:sp>
      <p:grpSp>
        <p:nvGrpSpPr>
          <p:cNvPr id="15" name="组合 14"/>
          <p:cNvGrpSpPr/>
          <p:nvPr/>
        </p:nvGrpSpPr>
        <p:grpSpPr>
          <a:xfrm>
            <a:off x="5848302" y="4034446"/>
            <a:ext cx="2327275" cy="451007"/>
            <a:chOff x="688207" y="4759734"/>
            <a:chExt cx="1781820" cy="345302"/>
          </a:xfrm>
        </p:grpSpPr>
        <p:sp>
          <p:nvSpPr>
            <p:cNvPr id="36" name="KSO_Shape"/>
            <p:cNvSpPr/>
            <p:nvPr/>
          </p:nvSpPr>
          <p:spPr bwMode="auto">
            <a:xfrm>
              <a:off x="688207" y="4759734"/>
              <a:ext cx="364482" cy="338554"/>
            </a:xfrm>
            <a:custGeom>
              <a:avLst/>
              <a:gdLst>
                <a:gd name="T0" fmla="*/ 2147483646 w 5273"/>
                <a:gd name="T1" fmla="*/ 2147483646 h 5240"/>
                <a:gd name="T2" fmla="*/ 2147483646 w 5273"/>
                <a:gd name="T3" fmla="*/ 2147483646 h 5240"/>
                <a:gd name="T4" fmla="*/ 2147483646 w 5273"/>
                <a:gd name="T5" fmla="*/ 2147483646 h 5240"/>
                <a:gd name="T6" fmla="*/ 2147483646 w 5273"/>
                <a:gd name="T7" fmla="*/ 2147483646 h 5240"/>
                <a:gd name="T8" fmla="*/ 2147483646 w 5273"/>
                <a:gd name="T9" fmla="*/ 2147483646 h 5240"/>
                <a:gd name="T10" fmla="*/ 2147483646 w 5273"/>
                <a:gd name="T11" fmla="*/ 2147483646 h 5240"/>
                <a:gd name="T12" fmla="*/ 2147483646 w 5273"/>
                <a:gd name="T13" fmla="*/ 2147483646 h 5240"/>
                <a:gd name="T14" fmla="*/ 2147483646 w 5273"/>
                <a:gd name="T15" fmla="*/ 2147483646 h 5240"/>
                <a:gd name="T16" fmla="*/ 2147483646 w 5273"/>
                <a:gd name="T17" fmla="*/ 2147483646 h 5240"/>
                <a:gd name="T18" fmla="*/ 2147483646 w 5273"/>
                <a:gd name="T19" fmla="*/ 2147483646 h 5240"/>
                <a:gd name="T20" fmla="*/ 2147483646 w 5273"/>
                <a:gd name="T21" fmla="*/ 2147483646 h 5240"/>
                <a:gd name="T22" fmla="*/ 2147483646 w 5273"/>
                <a:gd name="T23" fmla="*/ 2147483646 h 5240"/>
                <a:gd name="T24" fmla="*/ 2147483646 w 5273"/>
                <a:gd name="T25" fmla="*/ 2147483646 h 5240"/>
                <a:gd name="T26" fmla="*/ 2147483646 w 5273"/>
                <a:gd name="T27" fmla="*/ 2147483646 h 5240"/>
                <a:gd name="T28" fmla="*/ 2147483646 w 5273"/>
                <a:gd name="T29" fmla="*/ 2147483646 h 5240"/>
                <a:gd name="T30" fmla="*/ 2147483646 w 5273"/>
                <a:gd name="T31" fmla="*/ 2147483646 h 5240"/>
                <a:gd name="T32" fmla="*/ 2147483646 w 5273"/>
                <a:gd name="T33" fmla="*/ 2147483646 h 5240"/>
                <a:gd name="T34" fmla="*/ 2147483646 w 5273"/>
                <a:gd name="T35" fmla="*/ 2147483646 h 5240"/>
                <a:gd name="T36" fmla="*/ 2147483646 w 5273"/>
                <a:gd name="T37" fmla="*/ 2147483646 h 5240"/>
                <a:gd name="T38" fmla="*/ 2147483646 w 5273"/>
                <a:gd name="T39" fmla="*/ 2147483646 h 5240"/>
                <a:gd name="T40" fmla="*/ 2147483646 w 5273"/>
                <a:gd name="T41" fmla="*/ 2147483646 h 5240"/>
                <a:gd name="T42" fmla="*/ 2147483646 w 5273"/>
                <a:gd name="T43" fmla="*/ 2147483646 h 5240"/>
                <a:gd name="T44" fmla="*/ 2147483646 w 5273"/>
                <a:gd name="T45" fmla="*/ 2147483646 h 5240"/>
                <a:gd name="T46" fmla="*/ 2147483646 w 5273"/>
                <a:gd name="T47" fmla="*/ 2147483646 h 5240"/>
                <a:gd name="T48" fmla="*/ 2147483646 w 5273"/>
                <a:gd name="T49" fmla="*/ 2147483646 h 5240"/>
                <a:gd name="T50" fmla="*/ 2147483646 w 5273"/>
                <a:gd name="T51" fmla="*/ 2147483646 h 5240"/>
                <a:gd name="T52" fmla="*/ 2147483646 w 5273"/>
                <a:gd name="T53" fmla="*/ 2147483646 h 5240"/>
                <a:gd name="T54" fmla="*/ 2147483646 w 5273"/>
                <a:gd name="T55" fmla="*/ 2147483646 h 5240"/>
                <a:gd name="T56" fmla="*/ 2147483646 w 5273"/>
                <a:gd name="T57" fmla="*/ 2147483646 h 5240"/>
                <a:gd name="T58" fmla="*/ 2147483646 w 5273"/>
                <a:gd name="T59" fmla="*/ 2147483646 h 5240"/>
                <a:gd name="T60" fmla="*/ 2147483646 w 5273"/>
                <a:gd name="T61" fmla="*/ 2147483646 h 5240"/>
                <a:gd name="T62" fmla="*/ 2147483646 w 5273"/>
                <a:gd name="T63" fmla="*/ 2147483646 h 5240"/>
                <a:gd name="T64" fmla="*/ 2147483646 w 5273"/>
                <a:gd name="T65" fmla="*/ 2147483646 h 5240"/>
                <a:gd name="T66" fmla="*/ 2147483646 w 5273"/>
                <a:gd name="T67" fmla="*/ 2147483646 h 5240"/>
                <a:gd name="T68" fmla="*/ 2147483646 w 5273"/>
                <a:gd name="T69" fmla="*/ 2147483646 h 5240"/>
                <a:gd name="T70" fmla="*/ 2147483646 w 5273"/>
                <a:gd name="T71" fmla="*/ 2147483646 h 5240"/>
                <a:gd name="T72" fmla="*/ 2147483646 w 5273"/>
                <a:gd name="T73" fmla="*/ 2147483646 h 5240"/>
                <a:gd name="T74" fmla="*/ 2147483646 w 5273"/>
                <a:gd name="T75" fmla="*/ 2147483646 h 5240"/>
                <a:gd name="T76" fmla="*/ 2147483646 w 5273"/>
                <a:gd name="T77" fmla="*/ 2147483646 h 5240"/>
                <a:gd name="T78" fmla="*/ 2147483646 w 5273"/>
                <a:gd name="T79" fmla="*/ 2147483646 h 5240"/>
                <a:gd name="T80" fmla="*/ 2147483646 w 5273"/>
                <a:gd name="T81" fmla="*/ 2147483646 h 5240"/>
                <a:gd name="T82" fmla="*/ 2147483646 w 5273"/>
                <a:gd name="T83" fmla="*/ 2147483646 h 5240"/>
                <a:gd name="T84" fmla="*/ 2147483646 w 5273"/>
                <a:gd name="T85" fmla="*/ 2147483646 h 5240"/>
                <a:gd name="T86" fmla="*/ 2147483646 w 5273"/>
                <a:gd name="T87" fmla="*/ 2147483646 h 5240"/>
                <a:gd name="T88" fmla="*/ 2147483646 w 5273"/>
                <a:gd name="T89" fmla="*/ 2147483646 h 5240"/>
                <a:gd name="T90" fmla="*/ 2147483646 w 5273"/>
                <a:gd name="T91" fmla="*/ 2147483646 h 5240"/>
                <a:gd name="T92" fmla="*/ 1650415338 w 5273"/>
                <a:gd name="T93" fmla="*/ 2147483646 h 5240"/>
                <a:gd name="T94" fmla="*/ 47117409 w 5273"/>
                <a:gd name="T95" fmla="*/ 2147483646 h 5240"/>
                <a:gd name="T96" fmla="*/ 2147483646 w 5273"/>
                <a:gd name="T97" fmla="*/ 2147483646 h 5240"/>
                <a:gd name="T98" fmla="*/ 2147483646 w 5273"/>
                <a:gd name="T99" fmla="*/ 2147483646 h 5240"/>
                <a:gd name="T100" fmla="*/ 2147483646 w 5273"/>
                <a:gd name="T101" fmla="*/ 2147483646 h 5240"/>
                <a:gd name="T102" fmla="*/ 2147483646 w 5273"/>
                <a:gd name="T103" fmla="*/ 2147483646 h 5240"/>
                <a:gd name="T104" fmla="*/ 2147483646 w 5273"/>
                <a:gd name="T105" fmla="*/ 2147483646 h 5240"/>
                <a:gd name="T106" fmla="*/ 2147483646 w 5273"/>
                <a:gd name="T107" fmla="*/ 2147483646 h 5240"/>
                <a:gd name="T108" fmla="*/ 2147483646 w 5273"/>
                <a:gd name="T109" fmla="*/ 2147483646 h 5240"/>
                <a:gd name="T110" fmla="*/ 2147483646 w 5273"/>
                <a:gd name="T111" fmla="*/ 2147483646 h 5240"/>
                <a:gd name="T112" fmla="*/ 2147483646 w 5273"/>
                <a:gd name="T113" fmla="*/ 2147483646 h 5240"/>
                <a:gd name="T114" fmla="*/ 2147483646 w 5273"/>
                <a:gd name="T115" fmla="*/ 2147483646 h 5240"/>
                <a:gd name="T116" fmla="*/ 2147483646 w 5273"/>
                <a:gd name="T117" fmla="*/ 2147483646 h 5240"/>
                <a:gd name="T118" fmla="*/ 2147483646 w 5273"/>
                <a:gd name="T119" fmla="*/ 2147483646 h 5240"/>
                <a:gd name="T120" fmla="*/ 2147483646 w 5273"/>
                <a:gd name="T121" fmla="*/ 2147483646 h 5240"/>
                <a:gd name="T122" fmla="*/ 2147483646 w 5273"/>
                <a:gd name="T123" fmla="*/ 2147483646 h 5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73" h="5240">
                  <a:moveTo>
                    <a:pt x="5273" y="4999"/>
                  </a:moveTo>
                  <a:lnTo>
                    <a:pt x="5273" y="5240"/>
                  </a:lnTo>
                  <a:lnTo>
                    <a:pt x="127" y="5240"/>
                  </a:lnTo>
                  <a:lnTo>
                    <a:pt x="127" y="4999"/>
                  </a:lnTo>
                  <a:lnTo>
                    <a:pt x="5273" y="4999"/>
                  </a:lnTo>
                  <a:close/>
                  <a:moveTo>
                    <a:pt x="3869" y="2812"/>
                  </a:moveTo>
                  <a:lnTo>
                    <a:pt x="3869" y="2812"/>
                  </a:lnTo>
                  <a:lnTo>
                    <a:pt x="3852" y="2780"/>
                  </a:lnTo>
                  <a:lnTo>
                    <a:pt x="3836" y="2748"/>
                  </a:lnTo>
                  <a:lnTo>
                    <a:pt x="3821" y="2718"/>
                  </a:lnTo>
                  <a:lnTo>
                    <a:pt x="3808" y="2688"/>
                  </a:lnTo>
                  <a:lnTo>
                    <a:pt x="3796" y="2659"/>
                  </a:lnTo>
                  <a:lnTo>
                    <a:pt x="3786" y="2629"/>
                  </a:lnTo>
                  <a:lnTo>
                    <a:pt x="3776" y="2601"/>
                  </a:lnTo>
                  <a:lnTo>
                    <a:pt x="3769" y="2572"/>
                  </a:lnTo>
                  <a:lnTo>
                    <a:pt x="3762" y="2545"/>
                  </a:lnTo>
                  <a:lnTo>
                    <a:pt x="3756" y="2519"/>
                  </a:lnTo>
                  <a:lnTo>
                    <a:pt x="3751" y="2493"/>
                  </a:lnTo>
                  <a:lnTo>
                    <a:pt x="3748" y="2469"/>
                  </a:lnTo>
                  <a:lnTo>
                    <a:pt x="3746" y="2445"/>
                  </a:lnTo>
                  <a:lnTo>
                    <a:pt x="3744" y="2421"/>
                  </a:lnTo>
                  <a:lnTo>
                    <a:pt x="3743" y="2399"/>
                  </a:lnTo>
                  <a:lnTo>
                    <a:pt x="3743" y="2377"/>
                  </a:lnTo>
                  <a:lnTo>
                    <a:pt x="3744" y="2356"/>
                  </a:lnTo>
                  <a:lnTo>
                    <a:pt x="3747" y="2336"/>
                  </a:lnTo>
                  <a:lnTo>
                    <a:pt x="3749" y="2318"/>
                  </a:lnTo>
                  <a:lnTo>
                    <a:pt x="3753" y="2300"/>
                  </a:lnTo>
                  <a:lnTo>
                    <a:pt x="3757" y="2282"/>
                  </a:lnTo>
                  <a:lnTo>
                    <a:pt x="3762" y="2267"/>
                  </a:lnTo>
                  <a:lnTo>
                    <a:pt x="3767" y="2251"/>
                  </a:lnTo>
                  <a:lnTo>
                    <a:pt x="3774" y="2237"/>
                  </a:lnTo>
                  <a:lnTo>
                    <a:pt x="3780" y="2224"/>
                  </a:lnTo>
                  <a:lnTo>
                    <a:pt x="3787" y="2213"/>
                  </a:lnTo>
                  <a:lnTo>
                    <a:pt x="3795" y="2202"/>
                  </a:lnTo>
                  <a:lnTo>
                    <a:pt x="3802" y="2192"/>
                  </a:lnTo>
                  <a:lnTo>
                    <a:pt x="3812" y="2184"/>
                  </a:lnTo>
                  <a:lnTo>
                    <a:pt x="3820" y="2177"/>
                  </a:lnTo>
                  <a:lnTo>
                    <a:pt x="3829" y="2170"/>
                  </a:lnTo>
                  <a:lnTo>
                    <a:pt x="3839" y="2165"/>
                  </a:lnTo>
                  <a:lnTo>
                    <a:pt x="3848" y="2163"/>
                  </a:lnTo>
                  <a:lnTo>
                    <a:pt x="3858" y="2161"/>
                  </a:lnTo>
                  <a:lnTo>
                    <a:pt x="3868" y="2159"/>
                  </a:lnTo>
                  <a:lnTo>
                    <a:pt x="3878" y="2159"/>
                  </a:lnTo>
                  <a:lnTo>
                    <a:pt x="3888" y="2162"/>
                  </a:lnTo>
                  <a:lnTo>
                    <a:pt x="3899" y="2165"/>
                  </a:lnTo>
                  <a:lnTo>
                    <a:pt x="3908" y="2170"/>
                  </a:lnTo>
                  <a:lnTo>
                    <a:pt x="3919" y="2176"/>
                  </a:lnTo>
                  <a:lnTo>
                    <a:pt x="3928" y="2183"/>
                  </a:lnTo>
                  <a:lnTo>
                    <a:pt x="3939" y="2192"/>
                  </a:lnTo>
                  <a:lnTo>
                    <a:pt x="3949" y="2203"/>
                  </a:lnTo>
                  <a:lnTo>
                    <a:pt x="3958" y="2216"/>
                  </a:lnTo>
                  <a:lnTo>
                    <a:pt x="3967" y="2229"/>
                  </a:lnTo>
                  <a:lnTo>
                    <a:pt x="3977" y="2244"/>
                  </a:lnTo>
                  <a:lnTo>
                    <a:pt x="3986" y="2262"/>
                  </a:lnTo>
                  <a:lnTo>
                    <a:pt x="3995" y="2280"/>
                  </a:lnTo>
                  <a:lnTo>
                    <a:pt x="4003" y="2301"/>
                  </a:lnTo>
                  <a:lnTo>
                    <a:pt x="4010" y="2322"/>
                  </a:lnTo>
                  <a:lnTo>
                    <a:pt x="4018" y="2346"/>
                  </a:lnTo>
                  <a:lnTo>
                    <a:pt x="4024" y="2372"/>
                  </a:lnTo>
                  <a:lnTo>
                    <a:pt x="4031" y="2399"/>
                  </a:lnTo>
                  <a:lnTo>
                    <a:pt x="4036" y="2427"/>
                  </a:lnTo>
                  <a:lnTo>
                    <a:pt x="4042" y="2459"/>
                  </a:lnTo>
                  <a:lnTo>
                    <a:pt x="4045" y="2491"/>
                  </a:lnTo>
                  <a:lnTo>
                    <a:pt x="4049" y="2526"/>
                  </a:lnTo>
                  <a:lnTo>
                    <a:pt x="4052" y="2563"/>
                  </a:lnTo>
                  <a:lnTo>
                    <a:pt x="4055" y="2601"/>
                  </a:lnTo>
                  <a:lnTo>
                    <a:pt x="4056" y="2641"/>
                  </a:lnTo>
                  <a:lnTo>
                    <a:pt x="4056" y="2683"/>
                  </a:lnTo>
                  <a:lnTo>
                    <a:pt x="4056" y="2728"/>
                  </a:lnTo>
                  <a:lnTo>
                    <a:pt x="4055" y="2774"/>
                  </a:lnTo>
                  <a:lnTo>
                    <a:pt x="4052" y="2823"/>
                  </a:lnTo>
                  <a:lnTo>
                    <a:pt x="4081" y="2814"/>
                  </a:lnTo>
                  <a:lnTo>
                    <a:pt x="4109" y="2805"/>
                  </a:lnTo>
                  <a:lnTo>
                    <a:pt x="4136" y="2794"/>
                  </a:lnTo>
                  <a:lnTo>
                    <a:pt x="4163" y="2782"/>
                  </a:lnTo>
                  <a:lnTo>
                    <a:pt x="4188" y="2768"/>
                  </a:lnTo>
                  <a:lnTo>
                    <a:pt x="4213" y="2754"/>
                  </a:lnTo>
                  <a:lnTo>
                    <a:pt x="4238" y="2739"/>
                  </a:lnTo>
                  <a:lnTo>
                    <a:pt x="4260" y="2722"/>
                  </a:lnTo>
                  <a:lnTo>
                    <a:pt x="4283" y="2705"/>
                  </a:lnTo>
                  <a:lnTo>
                    <a:pt x="4305" y="2686"/>
                  </a:lnTo>
                  <a:lnTo>
                    <a:pt x="4325" y="2666"/>
                  </a:lnTo>
                  <a:lnTo>
                    <a:pt x="4345" y="2644"/>
                  </a:lnTo>
                  <a:lnTo>
                    <a:pt x="4364" y="2623"/>
                  </a:lnTo>
                  <a:lnTo>
                    <a:pt x="4382" y="2600"/>
                  </a:lnTo>
                  <a:lnTo>
                    <a:pt x="4398" y="2576"/>
                  </a:lnTo>
                  <a:lnTo>
                    <a:pt x="4415" y="2550"/>
                  </a:lnTo>
                  <a:lnTo>
                    <a:pt x="4429" y="2524"/>
                  </a:lnTo>
                  <a:lnTo>
                    <a:pt x="4443" y="2497"/>
                  </a:lnTo>
                  <a:lnTo>
                    <a:pt x="4456" y="2469"/>
                  </a:lnTo>
                  <a:lnTo>
                    <a:pt x="4469" y="2439"/>
                  </a:lnTo>
                  <a:lnTo>
                    <a:pt x="4480" y="2410"/>
                  </a:lnTo>
                  <a:lnTo>
                    <a:pt x="4489" y="2379"/>
                  </a:lnTo>
                  <a:lnTo>
                    <a:pt x="4498" y="2347"/>
                  </a:lnTo>
                  <a:lnTo>
                    <a:pt x="4507" y="2314"/>
                  </a:lnTo>
                  <a:lnTo>
                    <a:pt x="4514" y="2280"/>
                  </a:lnTo>
                  <a:lnTo>
                    <a:pt x="4520" y="2246"/>
                  </a:lnTo>
                  <a:lnTo>
                    <a:pt x="4524" y="2210"/>
                  </a:lnTo>
                  <a:lnTo>
                    <a:pt x="4528" y="2174"/>
                  </a:lnTo>
                  <a:lnTo>
                    <a:pt x="4530" y="2137"/>
                  </a:lnTo>
                  <a:lnTo>
                    <a:pt x="4532" y="2099"/>
                  </a:lnTo>
                  <a:lnTo>
                    <a:pt x="4533" y="2060"/>
                  </a:lnTo>
                  <a:lnTo>
                    <a:pt x="4532" y="2020"/>
                  </a:lnTo>
                  <a:lnTo>
                    <a:pt x="4528" y="1961"/>
                  </a:lnTo>
                  <a:lnTo>
                    <a:pt x="4523" y="1902"/>
                  </a:lnTo>
                  <a:lnTo>
                    <a:pt x="4515" y="1844"/>
                  </a:lnTo>
                  <a:lnTo>
                    <a:pt x="4506" y="1787"/>
                  </a:lnTo>
                  <a:lnTo>
                    <a:pt x="4495" y="1730"/>
                  </a:lnTo>
                  <a:lnTo>
                    <a:pt x="4481" y="1673"/>
                  </a:lnTo>
                  <a:lnTo>
                    <a:pt x="4467" y="1618"/>
                  </a:lnTo>
                  <a:lnTo>
                    <a:pt x="4450" y="1564"/>
                  </a:lnTo>
                  <a:lnTo>
                    <a:pt x="4432" y="1510"/>
                  </a:lnTo>
                  <a:lnTo>
                    <a:pt x="4414" y="1458"/>
                  </a:lnTo>
                  <a:lnTo>
                    <a:pt x="4392" y="1408"/>
                  </a:lnTo>
                  <a:lnTo>
                    <a:pt x="4371" y="1357"/>
                  </a:lnTo>
                  <a:lnTo>
                    <a:pt x="4349" y="1309"/>
                  </a:lnTo>
                  <a:lnTo>
                    <a:pt x="4325" y="1261"/>
                  </a:lnTo>
                  <a:lnTo>
                    <a:pt x="4301" y="1217"/>
                  </a:lnTo>
                  <a:lnTo>
                    <a:pt x="4275" y="1172"/>
                  </a:lnTo>
                  <a:lnTo>
                    <a:pt x="4251" y="1129"/>
                  </a:lnTo>
                  <a:lnTo>
                    <a:pt x="4225" y="1088"/>
                  </a:lnTo>
                  <a:lnTo>
                    <a:pt x="4198" y="1048"/>
                  </a:lnTo>
                  <a:lnTo>
                    <a:pt x="4170" y="1010"/>
                  </a:lnTo>
                  <a:lnTo>
                    <a:pt x="4144" y="975"/>
                  </a:lnTo>
                  <a:lnTo>
                    <a:pt x="4117" y="940"/>
                  </a:lnTo>
                  <a:lnTo>
                    <a:pt x="4090" y="907"/>
                  </a:lnTo>
                  <a:lnTo>
                    <a:pt x="4063" y="878"/>
                  </a:lnTo>
                  <a:lnTo>
                    <a:pt x="4036" y="850"/>
                  </a:lnTo>
                  <a:lnTo>
                    <a:pt x="4010" y="824"/>
                  </a:lnTo>
                  <a:lnTo>
                    <a:pt x="3984" y="800"/>
                  </a:lnTo>
                  <a:lnTo>
                    <a:pt x="3959" y="778"/>
                  </a:lnTo>
                  <a:lnTo>
                    <a:pt x="3934" y="759"/>
                  </a:lnTo>
                  <a:lnTo>
                    <a:pt x="3910" y="742"/>
                  </a:lnTo>
                  <a:lnTo>
                    <a:pt x="3887" y="727"/>
                  </a:lnTo>
                  <a:lnTo>
                    <a:pt x="3865" y="715"/>
                  </a:lnTo>
                  <a:lnTo>
                    <a:pt x="3869" y="756"/>
                  </a:lnTo>
                  <a:lnTo>
                    <a:pt x="3872" y="797"/>
                  </a:lnTo>
                  <a:lnTo>
                    <a:pt x="3872" y="835"/>
                  </a:lnTo>
                  <a:lnTo>
                    <a:pt x="3869" y="876"/>
                  </a:lnTo>
                  <a:lnTo>
                    <a:pt x="3865" y="915"/>
                  </a:lnTo>
                  <a:lnTo>
                    <a:pt x="3858" y="953"/>
                  </a:lnTo>
                  <a:lnTo>
                    <a:pt x="3849" y="992"/>
                  </a:lnTo>
                  <a:lnTo>
                    <a:pt x="3839" y="1030"/>
                  </a:lnTo>
                  <a:lnTo>
                    <a:pt x="3826" y="1069"/>
                  </a:lnTo>
                  <a:lnTo>
                    <a:pt x="3813" y="1107"/>
                  </a:lnTo>
                  <a:lnTo>
                    <a:pt x="3798" y="1145"/>
                  </a:lnTo>
                  <a:lnTo>
                    <a:pt x="3781" y="1182"/>
                  </a:lnTo>
                  <a:lnTo>
                    <a:pt x="3764" y="1221"/>
                  </a:lnTo>
                  <a:lnTo>
                    <a:pt x="3747" y="1259"/>
                  </a:lnTo>
                  <a:lnTo>
                    <a:pt x="3708" y="1336"/>
                  </a:lnTo>
                  <a:lnTo>
                    <a:pt x="3628" y="1490"/>
                  </a:lnTo>
                  <a:lnTo>
                    <a:pt x="3587" y="1569"/>
                  </a:lnTo>
                  <a:lnTo>
                    <a:pt x="3567" y="1610"/>
                  </a:lnTo>
                  <a:lnTo>
                    <a:pt x="3549" y="1651"/>
                  </a:lnTo>
                  <a:lnTo>
                    <a:pt x="3530" y="1691"/>
                  </a:lnTo>
                  <a:lnTo>
                    <a:pt x="3513" y="1733"/>
                  </a:lnTo>
                  <a:lnTo>
                    <a:pt x="3497" y="1775"/>
                  </a:lnTo>
                  <a:lnTo>
                    <a:pt x="3481" y="1818"/>
                  </a:lnTo>
                  <a:lnTo>
                    <a:pt x="3467" y="1861"/>
                  </a:lnTo>
                  <a:lnTo>
                    <a:pt x="3455" y="1906"/>
                  </a:lnTo>
                  <a:lnTo>
                    <a:pt x="3445" y="1949"/>
                  </a:lnTo>
                  <a:lnTo>
                    <a:pt x="3435" y="1995"/>
                  </a:lnTo>
                  <a:lnTo>
                    <a:pt x="3429" y="2033"/>
                  </a:lnTo>
                  <a:lnTo>
                    <a:pt x="3425" y="2071"/>
                  </a:lnTo>
                  <a:lnTo>
                    <a:pt x="3422" y="2107"/>
                  </a:lnTo>
                  <a:lnTo>
                    <a:pt x="3421" y="2144"/>
                  </a:lnTo>
                  <a:lnTo>
                    <a:pt x="3422" y="2181"/>
                  </a:lnTo>
                  <a:lnTo>
                    <a:pt x="3425" y="2216"/>
                  </a:lnTo>
                  <a:lnTo>
                    <a:pt x="3428" y="2251"/>
                  </a:lnTo>
                  <a:lnTo>
                    <a:pt x="3433" y="2286"/>
                  </a:lnTo>
                  <a:lnTo>
                    <a:pt x="3439" y="2320"/>
                  </a:lnTo>
                  <a:lnTo>
                    <a:pt x="3447" y="2353"/>
                  </a:lnTo>
                  <a:lnTo>
                    <a:pt x="3455" y="2386"/>
                  </a:lnTo>
                  <a:lnTo>
                    <a:pt x="3466" y="2418"/>
                  </a:lnTo>
                  <a:lnTo>
                    <a:pt x="3477" y="2449"/>
                  </a:lnTo>
                  <a:lnTo>
                    <a:pt x="3490" y="2479"/>
                  </a:lnTo>
                  <a:lnTo>
                    <a:pt x="3504" y="2508"/>
                  </a:lnTo>
                  <a:lnTo>
                    <a:pt x="3518" y="2536"/>
                  </a:lnTo>
                  <a:lnTo>
                    <a:pt x="3534" y="2563"/>
                  </a:lnTo>
                  <a:lnTo>
                    <a:pt x="3551" y="2589"/>
                  </a:lnTo>
                  <a:lnTo>
                    <a:pt x="3569" y="2615"/>
                  </a:lnTo>
                  <a:lnTo>
                    <a:pt x="3587" y="2638"/>
                  </a:lnTo>
                  <a:lnTo>
                    <a:pt x="3606" y="2661"/>
                  </a:lnTo>
                  <a:lnTo>
                    <a:pt x="3628" y="2682"/>
                  </a:lnTo>
                  <a:lnTo>
                    <a:pt x="3649" y="2702"/>
                  </a:lnTo>
                  <a:lnTo>
                    <a:pt x="3670" y="2720"/>
                  </a:lnTo>
                  <a:lnTo>
                    <a:pt x="3694" y="2738"/>
                  </a:lnTo>
                  <a:lnTo>
                    <a:pt x="3717" y="2753"/>
                  </a:lnTo>
                  <a:lnTo>
                    <a:pt x="3741" y="2767"/>
                  </a:lnTo>
                  <a:lnTo>
                    <a:pt x="3766" y="2779"/>
                  </a:lnTo>
                  <a:lnTo>
                    <a:pt x="3790" y="2790"/>
                  </a:lnTo>
                  <a:lnTo>
                    <a:pt x="3816" y="2799"/>
                  </a:lnTo>
                  <a:lnTo>
                    <a:pt x="3842" y="2806"/>
                  </a:lnTo>
                  <a:lnTo>
                    <a:pt x="3869" y="2812"/>
                  </a:lnTo>
                  <a:close/>
                  <a:moveTo>
                    <a:pt x="5027" y="3582"/>
                  </a:moveTo>
                  <a:lnTo>
                    <a:pt x="5027" y="3582"/>
                  </a:lnTo>
                  <a:lnTo>
                    <a:pt x="5026" y="3558"/>
                  </a:lnTo>
                  <a:lnTo>
                    <a:pt x="5025" y="3533"/>
                  </a:lnTo>
                  <a:lnTo>
                    <a:pt x="5021" y="3509"/>
                  </a:lnTo>
                  <a:lnTo>
                    <a:pt x="5018" y="3486"/>
                  </a:lnTo>
                  <a:lnTo>
                    <a:pt x="5013" y="3462"/>
                  </a:lnTo>
                  <a:lnTo>
                    <a:pt x="5007" y="3440"/>
                  </a:lnTo>
                  <a:lnTo>
                    <a:pt x="5001" y="3417"/>
                  </a:lnTo>
                  <a:lnTo>
                    <a:pt x="4993" y="3395"/>
                  </a:lnTo>
                  <a:lnTo>
                    <a:pt x="4985" y="3374"/>
                  </a:lnTo>
                  <a:lnTo>
                    <a:pt x="4975" y="3354"/>
                  </a:lnTo>
                  <a:lnTo>
                    <a:pt x="4965" y="3332"/>
                  </a:lnTo>
                  <a:lnTo>
                    <a:pt x="4953" y="3313"/>
                  </a:lnTo>
                  <a:lnTo>
                    <a:pt x="4941" y="3293"/>
                  </a:lnTo>
                  <a:lnTo>
                    <a:pt x="4928" y="3276"/>
                  </a:lnTo>
                  <a:lnTo>
                    <a:pt x="4915" y="3258"/>
                  </a:lnTo>
                  <a:lnTo>
                    <a:pt x="4901" y="3240"/>
                  </a:lnTo>
                  <a:lnTo>
                    <a:pt x="4886" y="3224"/>
                  </a:lnTo>
                  <a:lnTo>
                    <a:pt x="4870" y="3208"/>
                  </a:lnTo>
                  <a:lnTo>
                    <a:pt x="4854" y="3193"/>
                  </a:lnTo>
                  <a:lnTo>
                    <a:pt x="4837" y="3179"/>
                  </a:lnTo>
                  <a:lnTo>
                    <a:pt x="4819" y="3166"/>
                  </a:lnTo>
                  <a:lnTo>
                    <a:pt x="4801" y="3153"/>
                  </a:lnTo>
                  <a:lnTo>
                    <a:pt x="4782" y="3142"/>
                  </a:lnTo>
                  <a:lnTo>
                    <a:pt x="4763" y="3131"/>
                  </a:lnTo>
                  <a:lnTo>
                    <a:pt x="4743" y="3121"/>
                  </a:lnTo>
                  <a:lnTo>
                    <a:pt x="4723" y="3113"/>
                  </a:lnTo>
                  <a:lnTo>
                    <a:pt x="4701" y="3105"/>
                  </a:lnTo>
                  <a:lnTo>
                    <a:pt x="4680" y="3098"/>
                  </a:lnTo>
                  <a:lnTo>
                    <a:pt x="4659" y="3092"/>
                  </a:lnTo>
                  <a:lnTo>
                    <a:pt x="4638" y="3087"/>
                  </a:lnTo>
                  <a:lnTo>
                    <a:pt x="4615" y="3083"/>
                  </a:lnTo>
                  <a:lnTo>
                    <a:pt x="4592" y="3081"/>
                  </a:lnTo>
                  <a:lnTo>
                    <a:pt x="4530" y="3098"/>
                  </a:lnTo>
                  <a:lnTo>
                    <a:pt x="4469" y="3112"/>
                  </a:lnTo>
                  <a:lnTo>
                    <a:pt x="4406" y="3125"/>
                  </a:lnTo>
                  <a:lnTo>
                    <a:pt x="4343" y="3135"/>
                  </a:lnTo>
                  <a:lnTo>
                    <a:pt x="4279" y="3145"/>
                  </a:lnTo>
                  <a:lnTo>
                    <a:pt x="4215" y="3153"/>
                  </a:lnTo>
                  <a:lnTo>
                    <a:pt x="4150" y="3159"/>
                  </a:lnTo>
                  <a:lnTo>
                    <a:pt x="4084" y="3164"/>
                  </a:lnTo>
                  <a:lnTo>
                    <a:pt x="4084" y="2980"/>
                  </a:lnTo>
                  <a:lnTo>
                    <a:pt x="3844" y="2980"/>
                  </a:lnTo>
                  <a:lnTo>
                    <a:pt x="3844" y="3164"/>
                  </a:lnTo>
                  <a:lnTo>
                    <a:pt x="3777" y="3159"/>
                  </a:lnTo>
                  <a:lnTo>
                    <a:pt x="3713" y="3153"/>
                  </a:lnTo>
                  <a:lnTo>
                    <a:pt x="3649" y="3145"/>
                  </a:lnTo>
                  <a:lnTo>
                    <a:pt x="3585" y="3135"/>
                  </a:lnTo>
                  <a:lnTo>
                    <a:pt x="3521" y="3125"/>
                  </a:lnTo>
                  <a:lnTo>
                    <a:pt x="3459" y="3112"/>
                  </a:lnTo>
                  <a:lnTo>
                    <a:pt x="3397" y="3098"/>
                  </a:lnTo>
                  <a:lnTo>
                    <a:pt x="3335" y="3081"/>
                  </a:lnTo>
                  <a:lnTo>
                    <a:pt x="3312" y="3083"/>
                  </a:lnTo>
                  <a:lnTo>
                    <a:pt x="3290" y="3087"/>
                  </a:lnTo>
                  <a:lnTo>
                    <a:pt x="3269" y="3092"/>
                  </a:lnTo>
                  <a:lnTo>
                    <a:pt x="3246" y="3098"/>
                  </a:lnTo>
                  <a:lnTo>
                    <a:pt x="3226" y="3105"/>
                  </a:lnTo>
                  <a:lnTo>
                    <a:pt x="3205" y="3113"/>
                  </a:lnTo>
                  <a:lnTo>
                    <a:pt x="3185" y="3121"/>
                  </a:lnTo>
                  <a:lnTo>
                    <a:pt x="3165" y="3132"/>
                  </a:lnTo>
                  <a:lnTo>
                    <a:pt x="3146" y="3142"/>
                  </a:lnTo>
                  <a:lnTo>
                    <a:pt x="3127" y="3153"/>
                  </a:lnTo>
                  <a:lnTo>
                    <a:pt x="3108" y="3166"/>
                  </a:lnTo>
                  <a:lnTo>
                    <a:pt x="3091" y="3179"/>
                  </a:lnTo>
                  <a:lnTo>
                    <a:pt x="3074" y="3193"/>
                  </a:lnTo>
                  <a:lnTo>
                    <a:pt x="3058" y="3208"/>
                  </a:lnTo>
                  <a:lnTo>
                    <a:pt x="3042" y="3224"/>
                  </a:lnTo>
                  <a:lnTo>
                    <a:pt x="3027" y="3240"/>
                  </a:lnTo>
                  <a:lnTo>
                    <a:pt x="3013" y="3258"/>
                  </a:lnTo>
                  <a:lnTo>
                    <a:pt x="3000" y="3276"/>
                  </a:lnTo>
                  <a:lnTo>
                    <a:pt x="2987" y="3293"/>
                  </a:lnTo>
                  <a:lnTo>
                    <a:pt x="2974" y="3313"/>
                  </a:lnTo>
                  <a:lnTo>
                    <a:pt x="2963" y="3332"/>
                  </a:lnTo>
                  <a:lnTo>
                    <a:pt x="2953" y="3354"/>
                  </a:lnTo>
                  <a:lnTo>
                    <a:pt x="2943" y="3374"/>
                  </a:lnTo>
                  <a:lnTo>
                    <a:pt x="2935" y="3395"/>
                  </a:lnTo>
                  <a:lnTo>
                    <a:pt x="2927" y="3417"/>
                  </a:lnTo>
                  <a:lnTo>
                    <a:pt x="2921" y="3440"/>
                  </a:lnTo>
                  <a:lnTo>
                    <a:pt x="2915" y="3462"/>
                  </a:lnTo>
                  <a:lnTo>
                    <a:pt x="2910" y="3486"/>
                  </a:lnTo>
                  <a:lnTo>
                    <a:pt x="2905" y="3509"/>
                  </a:lnTo>
                  <a:lnTo>
                    <a:pt x="2903" y="3533"/>
                  </a:lnTo>
                  <a:lnTo>
                    <a:pt x="2902" y="3558"/>
                  </a:lnTo>
                  <a:lnTo>
                    <a:pt x="2901" y="3582"/>
                  </a:lnTo>
                  <a:lnTo>
                    <a:pt x="2901" y="4754"/>
                  </a:lnTo>
                  <a:lnTo>
                    <a:pt x="5027" y="4754"/>
                  </a:lnTo>
                  <a:lnTo>
                    <a:pt x="5027" y="3582"/>
                  </a:lnTo>
                  <a:close/>
                  <a:moveTo>
                    <a:pt x="1331" y="1775"/>
                  </a:moveTo>
                  <a:lnTo>
                    <a:pt x="1331" y="1775"/>
                  </a:lnTo>
                  <a:lnTo>
                    <a:pt x="1332" y="1732"/>
                  </a:lnTo>
                  <a:lnTo>
                    <a:pt x="1335" y="1692"/>
                  </a:lnTo>
                  <a:lnTo>
                    <a:pt x="1338" y="1653"/>
                  </a:lnTo>
                  <a:lnTo>
                    <a:pt x="1343" y="1615"/>
                  </a:lnTo>
                  <a:lnTo>
                    <a:pt x="1348" y="1580"/>
                  </a:lnTo>
                  <a:lnTo>
                    <a:pt x="1354" y="1546"/>
                  </a:lnTo>
                  <a:lnTo>
                    <a:pt x="1359" y="1513"/>
                  </a:lnTo>
                  <a:lnTo>
                    <a:pt x="1367" y="1481"/>
                  </a:lnTo>
                  <a:lnTo>
                    <a:pt x="1374" y="1451"/>
                  </a:lnTo>
                  <a:lnTo>
                    <a:pt x="1382" y="1422"/>
                  </a:lnTo>
                  <a:lnTo>
                    <a:pt x="1391" y="1395"/>
                  </a:lnTo>
                  <a:lnTo>
                    <a:pt x="1401" y="1370"/>
                  </a:lnTo>
                  <a:lnTo>
                    <a:pt x="1410" y="1345"/>
                  </a:lnTo>
                  <a:lnTo>
                    <a:pt x="1420" y="1323"/>
                  </a:lnTo>
                  <a:lnTo>
                    <a:pt x="1430" y="1300"/>
                  </a:lnTo>
                  <a:lnTo>
                    <a:pt x="1441" y="1280"/>
                  </a:lnTo>
                  <a:lnTo>
                    <a:pt x="1452" y="1261"/>
                  </a:lnTo>
                  <a:lnTo>
                    <a:pt x="1463" y="1245"/>
                  </a:lnTo>
                  <a:lnTo>
                    <a:pt x="1475" y="1228"/>
                  </a:lnTo>
                  <a:lnTo>
                    <a:pt x="1486" y="1214"/>
                  </a:lnTo>
                  <a:lnTo>
                    <a:pt x="1498" y="1201"/>
                  </a:lnTo>
                  <a:lnTo>
                    <a:pt x="1509" y="1188"/>
                  </a:lnTo>
                  <a:lnTo>
                    <a:pt x="1521" y="1178"/>
                  </a:lnTo>
                  <a:lnTo>
                    <a:pt x="1533" y="1169"/>
                  </a:lnTo>
                  <a:lnTo>
                    <a:pt x="1545" y="1161"/>
                  </a:lnTo>
                  <a:lnTo>
                    <a:pt x="1557" y="1154"/>
                  </a:lnTo>
                  <a:lnTo>
                    <a:pt x="1568" y="1149"/>
                  </a:lnTo>
                  <a:lnTo>
                    <a:pt x="1580" y="1145"/>
                  </a:lnTo>
                  <a:lnTo>
                    <a:pt x="1591" y="1142"/>
                  </a:lnTo>
                  <a:lnTo>
                    <a:pt x="1601" y="1141"/>
                  </a:lnTo>
                  <a:lnTo>
                    <a:pt x="1612" y="1140"/>
                  </a:lnTo>
                  <a:lnTo>
                    <a:pt x="1623" y="1141"/>
                  </a:lnTo>
                  <a:lnTo>
                    <a:pt x="1632" y="1143"/>
                  </a:lnTo>
                  <a:lnTo>
                    <a:pt x="1641" y="1147"/>
                  </a:lnTo>
                  <a:lnTo>
                    <a:pt x="1651" y="1152"/>
                  </a:lnTo>
                  <a:lnTo>
                    <a:pt x="1659" y="1158"/>
                  </a:lnTo>
                  <a:lnTo>
                    <a:pt x="1667" y="1165"/>
                  </a:lnTo>
                  <a:lnTo>
                    <a:pt x="1675" y="1173"/>
                  </a:lnTo>
                  <a:lnTo>
                    <a:pt x="1682" y="1182"/>
                  </a:lnTo>
                  <a:lnTo>
                    <a:pt x="1688" y="1193"/>
                  </a:lnTo>
                  <a:lnTo>
                    <a:pt x="1693" y="1205"/>
                  </a:lnTo>
                  <a:lnTo>
                    <a:pt x="1698" y="1218"/>
                  </a:lnTo>
                  <a:lnTo>
                    <a:pt x="1702" y="1232"/>
                  </a:lnTo>
                  <a:lnTo>
                    <a:pt x="1705" y="1247"/>
                  </a:lnTo>
                  <a:lnTo>
                    <a:pt x="1708" y="1264"/>
                  </a:lnTo>
                  <a:lnTo>
                    <a:pt x="1709" y="1281"/>
                  </a:lnTo>
                  <a:lnTo>
                    <a:pt x="1709" y="1300"/>
                  </a:lnTo>
                  <a:lnTo>
                    <a:pt x="1709" y="1320"/>
                  </a:lnTo>
                  <a:lnTo>
                    <a:pt x="1708" y="1342"/>
                  </a:lnTo>
                  <a:lnTo>
                    <a:pt x="1704" y="1364"/>
                  </a:lnTo>
                  <a:lnTo>
                    <a:pt x="1700" y="1387"/>
                  </a:lnTo>
                  <a:lnTo>
                    <a:pt x="1696" y="1411"/>
                  </a:lnTo>
                  <a:lnTo>
                    <a:pt x="1690" y="1436"/>
                  </a:lnTo>
                  <a:lnTo>
                    <a:pt x="1682" y="1463"/>
                  </a:lnTo>
                  <a:lnTo>
                    <a:pt x="1673" y="1490"/>
                  </a:lnTo>
                  <a:lnTo>
                    <a:pt x="1664" y="1519"/>
                  </a:lnTo>
                  <a:lnTo>
                    <a:pt x="1652" y="1548"/>
                  </a:lnTo>
                  <a:lnTo>
                    <a:pt x="1639" y="1579"/>
                  </a:lnTo>
                  <a:lnTo>
                    <a:pt x="1626" y="1611"/>
                  </a:lnTo>
                  <a:lnTo>
                    <a:pt x="1610" y="1643"/>
                  </a:lnTo>
                  <a:lnTo>
                    <a:pt x="1593" y="1677"/>
                  </a:lnTo>
                  <a:lnTo>
                    <a:pt x="1574" y="1711"/>
                  </a:lnTo>
                  <a:lnTo>
                    <a:pt x="1554" y="1746"/>
                  </a:lnTo>
                  <a:lnTo>
                    <a:pt x="1532" y="1783"/>
                  </a:lnTo>
                  <a:lnTo>
                    <a:pt x="1564" y="1776"/>
                  </a:lnTo>
                  <a:lnTo>
                    <a:pt x="1595" y="1768"/>
                  </a:lnTo>
                  <a:lnTo>
                    <a:pt x="1625" y="1759"/>
                  </a:lnTo>
                  <a:lnTo>
                    <a:pt x="1654" y="1749"/>
                  </a:lnTo>
                  <a:lnTo>
                    <a:pt x="1683" y="1738"/>
                  </a:lnTo>
                  <a:lnTo>
                    <a:pt x="1710" y="1725"/>
                  </a:lnTo>
                  <a:lnTo>
                    <a:pt x="1736" y="1712"/>
                  </a:lnTo>
                  <a:lnTo>
                    <a:pt x="1762" y="1699"/>
                  </a:lnTo>
                  <a:lnTo>
                    <a:pt x="1787" y="1684"/>
                  </a:lnTo>
                  <a:lnTo>
                    <a:pt x="1810" y="1667"/>
                  </a:lnTo>
                  <a:lnTo>
                    <a:pt x="1833" y="1651"/>
                  </a:lnTo>
                  <a:lnTo>
                    <a:pt x="1855" y="1633"/>
                  </a:lnTo>
                  <a:lnTo>
                    <a:pt x="1875" y="1614"/>
                  </a:lnTo>
                  <a:lnTo>
                    <a:pt x="1895" y="1594"/>
                  </a:lnTo>
                  <a:lnTo>
                    <a:pt x="1914" y="1574"/>
                  </a:lnTo>
                  <a:lnTo>
                    <a:pt x="1932" y="1553"/>
                  </a:lnTo>
                  <a:lnTo>
                    <a:pt x="1948" y="1530"/>
                  </a:lnTo>
                  <a:lnTo>
                    <a:pt x="1964" y="1508"/>
                  </a:lnTo>
                  <a:lnTo>
                    <a:pt x="1978" y="1484"/>
                  </a:lnTo>
                  <a:lnTo>
                    <a:pt x="1991" y="1460"/>
                  </a:lnTo>
                  <a:lnTo>
                    <a:pt x="2004" y="1434"/>
                  </a:lnTo>
                  <a:lnTo>
                    <a:pt x="2014" y="1408"/>
                  </a:lnTo>
                  <a:lnTo>
                    <a:pt x="2024" y="1381"/>
                  </a:lnTo>
                  <a:lnTo>
                    <a:pt x="2033" y="1352"/>
                  </a:lnTo>
                  <a:lnTo>
                    <a:pt x="2040" y="1324"/>
                  </a:lnTo>
                  <a:lnTo>
                    <a:pt x="2047" y="1294"/>
                  </a:lnTo>
                  <a:lnTo>
                    <a:pt x="2052" y="1265"/>
                  </a:lnTo>
                  <a:lnTo>
                    <a:pt x="2057" y="1234"/>
                  </a:lnTo>
                  <a:lnTo>
                    <a:pt x="2059" y="1204"/>
                  </a:lnTo>
                  <a:lnTo>
                    <a:pt x="2060" y="1171"/>
                  </a:lnTo>
                  <a:lnTo>
                    <a:pt x="2062" y="1139"/>
                  </a:lnTo>
                  <a:lnTo>
                    <a:pt x="2060" y="1104"/>
                  </a:lnTo>
                  <a:lnTo>
                    <a:pt x="2057" y="1055"/>
                  </a:lnTo>
                  <a:lnTo>
                    <a:pt x="2051" y="1004"/>
                  </a:lnTo>
                  <a:lnTo>
                    <a:pt x="2043" y="956"/>
                  </a:lnTo>
                  <a:lnTo>
                    <a:pt x="2032" y="906"/>
                  </a:lnTo>
                  <a:lnTo>
                    <a:pt x="2019" y="859"/>
                  </a:lnTo>
                  <a:lnTo>
                    <a:pt x="2005" y="811"/>
                  </a:lnTo>
                  <a:lnTo>
                    <a:pt x="1988" y="765"/>
                  </a:lnTo>
                  <a:lnTo>
                    <a:pt x="1971" y="719"/>
                  </a:lnTo>
                  <a:lnTo>
                    <a:pt x="1951" y="674"/>
                  </a:lnTo>
                  <a:lnTo>
                    <a:pt x="1931" y="629"/>
                  </a:lnTo>
                  <a:lnTo>
                    <a:pt x="1907" y="586"/>
                  </a:lnTo>
                  <a:lnTo>
                    <a:pt x="1883" y="544"/>
                  </a:lnTo>
                  <a:lnTo>
                    <a:pt x="1859" y="503"/>
                  </a:lnTo>
                  <a:lnTo>
                    <a:pt x="1833" y="463"/>
                  </a:lnTo>
                  <a:lnTo>
                    <a:pt x="1807" y="424"/>
                  </a:lnTo>
                  <a:lnTo>
                    <a:pt x="1778" y="387"/>
                  </a:lnTo>
                  <a:lnTo>
                    <a:pt x="1750" y="350"/>
                  </a:lnTo>
                  <a:lnTo>
                    <a:pt x="1722" y="315"/>
                  </a:lnTo>
                  <a:lnTo>
                    <a:pt x="1692" y="282"/>
                  </a:lnTo>
                  <a:lnTo>
                    <a:pt x="1663" y="250"/>
                  </a:lnTo>
                  <a:lnTo>
                    <a:pt x="1633" y="219"/>
                  </a:lnTo>
                  <a:lnTo>
                    <a:pt x="1604" y="191"/>
                  </a:lnTo>
                  <a:lnTo>
                    <a:pt x="1574" y="163"/>
                  </a:lnTo>
                  <a:lnTo>
                    <a:pt x="1544" y="138"/>
                  </a:lnTo>
                  <a:lnTo>
                    <a:pt x="1515" y="114"/>
                  </a:lnTo>
                  <a:lnTo>
                    <a:pt x="1486" y="92"/>
                  </a:lnTo>
                  <a:lnTo>
                    <a:pt x="1457" y="72"/>
                  </a:lnTo>
                  <a:lnTo>
                    <a:pt x="1429" y="53"/>
                  </a:lnTo>
                  <a:lnTo>
                    <a:pt x="1402" y="37"/>
                  </a:lnTo>
                  <a:lnTo>
                    <a:pt x="1376" y="22"/>
                  </a:lnTo>
                  <a:lnTo>
                    <a:pt x="1350" y="11"/>
                  </a:lnTo>
                  <a:lnTo>
                    <a:pt x="1326" y="0"/>
                  </a:lnTo>
                  <a:lnTo>
                    <a:pt x="1329" y="18"/>
                  </a:lnTo>
                  <a:lnTo>
                    <a:pt x="1331" y="34"/>
                  </a:lnTo>
                  <a:lnTo>
                    <a:pt x="1333" y="52"/>
                  </a:lnTo>
                  <a:lnTo>
                    <a:pt x="1333" y="68"/>
                  </a:lnTo>
                  <a:lnTo>
                    <a:pt x="1333" y="103"/>
                  </a:lnTo>
                  <a:lnTo>
                    <a:pt x="1331" y="136"/>
                  </a:lnTo>
                  <a:lnTo>
                    <a:pt x="1325" y="169"/>
                  </a:lnTo>
                  <a:lnTo>
                    <a:pt x="1318" y="202"/>
                  </a:lnTo>
                  <a:lnTo>
                    <a:pt x="1309" y="235"/>
                  </a:lnTo>
                  <a:lnTo>
                    <a:pt x="1297" y="267"/>
                  </a:lnTo>
                  <a:lnTo>
                    <a:pt x="1284" y="300"/>
                  </a:lnTo>
                  <a:lnTo>
                    <a:pt x="1269" y="332"/>
                  </a:lnTo>
                  <a:lnTo>
                    <a:pt x="1252" y="363"/>
                  </a:lnTo>
                  <a:lnTo>
                    <a:pt x="1234" y="396"/>
                  </a:lnTo>
                  <a:lnTo>
                    <a:pt x="1215" y="428"/>
                  </a:lnTo>
                  <a:lnTo>
                    <a:pt x="1195" y="460"/>
                  </a:lnTo>
                  <a:lnTo>
                    <a:pt x="1153" y="525"/>
                  </a:lnTo>
                  <a:lnTo>
                    <a:pt x="1064" y="656"/>
                  </a:lnTo>
                  <a:lnTo>
                    <a:pt x="1020" y="723"/>
                  </a:lnTo>
                  <a:lnTo>
                    <a:pt x="998" y="758"/>
                  </a:lnTo>
                  <a:lnTo>
                    <a:pt x="977" y="792"/>
                  </a:lnTo>
                  <a:lnTo>
                    <a:pt x="957" y="826"/>
                  </a:lnTo>
                  <a:lnTo>
                    <a:pt x="938" y="861"/>
                  </a:lnTo>
                  <a:lnTo>
                    <a:pt x="920" y="897"/>
                  </a:lnTo>
                  <a:lnTo>
                    <a:pt x="903" y="933"/>
                  </a:lnTo>
                  <a:lnTo>
                    <a:pt x="887" y="970"/>
                  </a:lnTo>
                  <a:lnTo>
                    <a:pt x="874" y="1008"/>
                  </a:lnTo>
                  <a:lnTo>
                    <a:pt x="863" y="1045"/>
                  </a:lnTo>
                  <a:lnTo>
                    <a:pt x="852" y="1083"/>
                  </a:lnTo>
                  <a:lnTo>
                    <a:pt x="846" y="1115"/>
                  </a:lnTo>
                  <a:lnTo>
                    <a:pt x="841" y="1147"/>
                  </a:lnTo>
                  <a:lnTo>
                    <a:pt x="838" y="1179"/>
                  </a:lnTo>
                  <a:lnTo>
                    <a:pt x="838" y="1210"/>
                  </a:lnTo>
                  <a:lnTo>
                    <a:pt x="838" y="1240"/>
                  </a:lnTo>
                  <a:lnTo>
                    <a:pt x="840" y="1271"/>
                  </a:lnTo>
                  <a:lnTo>
                    <a:pt x="844" y="1300"/>
                  </a:lnTo>
                  <a:lnTo>
                    <a:pt x="850" y="1330"/>
                  </a:lnTo>
                  <a:lnTo>
                    <a:pt x="857" y="1358"/>
                  </a:lnTo>
                  <a:lnTo>
                    <a:pt x="865" y="1387"/>
                  </a:lnTo>
                  <a:lnTo>
                    <a:pt x="874" y="1414"/>
                  </a:lnTo>
                  <a:lnTo>
                    <a:pt x="886" y="1441"/>
                  </a:lnTo>
                  <a:lnTo>
                    <a:pt x="898" y="1467"/>
                  </a:lnTo>
                  <a:lnTo>
                    <a:pt x="912" y="1493"/>
                  </a:lnTo>
                  <a:lnTo>
                    <a:pt x="928" y="1517"/>
                  </a:lnTo>
                  <a:lnTo>
                    <a:pt x="944" y="1541"/>
                  </a:lnTo>
                  <a:lnTo>
                    <a:pt x="962" y="1565"/>
                  </a:lnTo>
                  <a:lnTo>
                    <a:pt x="979" y="1586"/>
                  </a:lnTo>
                  <a:lnTo>
                    <a:pt x="1000" y="1607"/>
                  </a:lnTo>
                  <a:lnTo>
                    <a:pt x="1020" y="1627"/>
                  </a:lnTo>
                  <a:lnTo>
                    <a:pt x="1042" y="1646"/>
                  </a:lnTo>
                  <a:lnTo>
                    <a:pt x="1064" y="1664"/>
                  </a:lnTo>
                  <a:lnTo>
                    <a:pt x="1088" y="1682"/>
                  </a:lnTo>
                  <a:lnTo>
                    <a:pt x="1112" y="1697"/>
                  </a:lnTo>
                  <a:lnTo>
                    <a:pt x="1136" y="1711"/>
                  </a:lnTo>
                  <a:lnTo>
                    <a:pt x="1162" y="1724"/>
                  </a:lnTo>
                  <a:lnTo>
                    <a:pt x="1190" y="1736"/>
                  </a:lnTo>
                  <a:lnTo>
                    <a:pt x="1217" y="1746"/>
                  </a:lnTo>
                  <a:lnTo>
                    <a:pt x="1244" y="1756"/>
                  </a:lnTo>
                  <a:lnTo>
                    <a:pt x="1272" y="1763"/>
                  </a:lnTo>
                  <a:lnTo>
                    <a:pt x="1302" y="1770"/>
                  </a:lnTo>
                  <a:lnTo>
                    <a:pt x="1331" y="1775"/>
                  </a:lnTo>
                  <a:close/>
                  <a:moveTo>
                    <a:pt x="485" y="3003"/>
                  </a:moveTo>
                  <a:lnTo>
                    <a:pt x="485" y="3003"/>
                  </a:lnTo>
                  <a:lnTo>
                    <a:pt x="484" y="2961"/>
                  </a:lnTo>
                  <a:lnTo>
                    <a:pt x="480" y="2921"/>
                  </a:lnTo>
                  <a:lnTo>
                    <a:pt x="474" y="2882"/>
                  </a:lnTo>
                  <a:lnTo>
                    <a:pt x="467" y="2845"/>
                  </a:lnTo>
                  <a:lnTo>
                    <a:pt x="458" y="2810"/>
                  </a:lnTo>
                  <a:lnTo>
                    <a:pt x="448" y="2774"/>
                  </a:lnTo>
                  <a:lnTo>
                    <a:pt x="427" y="2706"/>
                  </a:lnTo>
                  <a:lnTo>
                    <a:pt x="417" y="2670"/>
                  </a:lnTo>
                  <a:lnTo>
                    <a:pt x="406" y="2634"/>
                  </a:lnTo>
                  <a:lnTo>
                    <a:pt x="395" y="2596"/>
                  </a:lnTo>
                  <a:lnTo>
                    <a:pt x="387" y="2557"/>
                  </a:lnTo>
                  <a:lnTo>
                    <a:pt x="380" y="2516"/>
                  </a:lnTo>
                  <a:lnTo>
                    <a:pt x="374" y="2472"/>
                  </a:lnTo>
                  <a:lnTo>
                    <a:pt x="371" y="2425"/>
                  </a:lnTo>
                  <a:lnTo>
                    <a:pt x="369" y="2374"/>
                  </a:lnTo>
                  <a:lnTo>
                    <a:pt x="330" y="2399"/>
                  </a:lnTo>
                  <a:lnTo>
                    <a:pt x="293" y="2426"/>
                  </a:lnTo>
                  <a:lnTo>
                    <a:pt x="257" y="2456"/>
                  </a:lnTo>
                  <a:lnTo>
                    <a:pt x="223" y="2486"/>
                  </a:lnTo>
                  <a:lnTo>
                    <a:pt x="190" y="2519"/>
                  </a:lnTo>
                  <a:lnTo>
                    <a:pt x="159" y="2554"/>
                  </a:lnTo>
                  <a:lnTo>
                    <a:pt x="131" y="2589"/>
                  </a:lnTo>
                  <a:lnTo>
                    <a:pt x="105" y="2626"/>
                  </a:lnTo>
                  <a:lnTo>
                    <a:pt x="81" y="2662"/>
                  </a:lnTo>
                  <a:lnTo>
                    <a:pt x="61" y="2701"/>
                  </a:lnTo>
                  <a:lnTo>
                    <a:pt x="52" y="2720"/>
                  </a:lnTo>
                  <a:lnTo>
                    <a:pt x="42" y="2740"/>
                  </a:lnTo>
                  <a:lnTo>
                    <a:pt x="35" y="2760"/>
                  </a:lnTo>
                  <a:lnTo>
                    <a:pt x="28" y="2779"/>
                  </a:lnTo>
                  <a:lnTo>
                    <a:pt x="21" y="2799"/>
                  </a:lnTo>
                  <a:lnTo>
                    <a:pt x="15" y="2819"/>
                  </a:lnTo>
                  <a:lnTo>
                    <a:pt x="11" y="2839"/>
                  </a:lnTo>
                  <a:lnTo>
                    <a:pt x="7" y="2859"/>
                  </a:lnTo>
                  <a:lnTo>
                    <a:pt x="4" y="2879"/>
                  </a:lnTo>
                  <a:lnTo>
                    <a:pt x="1" y="2898"/>
                  </a:lnTo>
                  <a:lnTo>
                    <a:pt x="0" y="2918"/>
                  </a:lnTo>
                  <a:lnTo>
                    <a:pt x="0" y="2938"/>
                  </a:lnTo>
                  <a:lnTo>
                    <a:pt x="1" y="2965"/>
                  </a:lnTo>
                  <a:lnTo>
                    <a:pt x="4" y="2991"/>
                  </a:lnTo>
                  <a:lnTo>
                    <a:pt x="8" y="3017"/>
                  </a:lnTo>
                  <a:lnTo>
                    <a:pt x="14" y="3042"/>
                  </a:lnTo>
                  <a:lnTo>
                    <a:pt x="22" y="3066"/>
                  </a:lnTo>
                  <a:lnTo>
                    <a:pt x="32" y="3089"/>
                  </a:lnTo>
                  <a:lnTo>
                    <a:pt x="42" y="3110"/>
                  </a:lnTo>
                  <a:lnTo>
                    <a:pt x="55" y="3131"/>
                  </a:lnTo>
                  <a:lnTo>
                    <a:pt x="70" y="3149"/>
                  </a:lnTo>
                  <a:lnTo>
                    <a:pt x="86" y="3167"/>
                  </a:lnTo>
                  <a:lnTo>
                    <a:pt x="104" y="3182"/>
                  </a:lnTo>
                  <a:lnTo>
                    <a:pt x="123" y="3197"/>
                  </a:lnTo>
                  <a:lnTo>
                    <a:pt x="143" y="3208"/>
                  </a:lnTo>
                  <a:lnTo>
                    <a:pt x="165" y="3218"/>
                  </a:lnTo>
                  <a:lnTo>
                    <a:pt x="188" y="3225"/>
                  </a:lnTo>
                  <a:lnTo>
                    <a:pt x="212" y="3230"/>
                  </a:lnTo>
                  <a:lnTo>
                    <a:pt x="237" y="3231"/>
                  </a:lnTo>
                  <a:lnTo>
                    <a:pt x="262" y="3231"/>
                  </a:lnTo>
                  <a:lnTo>
                    <a:pt x="287" y="3227"/>
                  </a:lnTo>
                  <a:lnTo>
                    <a:pt x="312" y="3221"/>
                  </a:lnTo>
                  <a:lnTo>
                    <a:pt x="335" y="3214"/>
                  </a:lnTo>
                  <a:lnTo>
                    <a:pt x="358" y="3204"/>
                  </a:lnTo>
                  <a:lnTo>
                    <a:pt x="379" y="3191"/>
                  </a:lnTo>
                  <a:lnTo>
                    <a:pt x="399" y="3177"/>
                  </a:lnTo>
                  <a:lnTo>
                    <a:pt x="418" y="3161"/>
                  </a:lnTo>
                  <a:lnTo>
                    <a:pt x="434" y="3142"/>
                  </a:lnTo>
                  <a:lnTo>
                    <a:pt x="450" y="3123"/>
                  </a:lnTo>
                  <a:lnTo>
                    <a:pt x="461" y="3101"/>
                  </a:lnTo>
                  <a:lnTo>
                    <a:pt x="467" y="3090"/>
                  </a:lnTo>
                  <a:lnTo>
                    <a:pt x="472" y="3079"/>
                  </a:lnTo>
                  <a:lnTo>
                    <a:pt x="476" y="3067"/>
                  </a:lnTo>
                  <a:lnTo>
                    <a:pt x="479" y="3055"/>
                  </a:lnTo>
                  <a:lnTo>
                    <a:pt x="481" y="3042"/>
                  </a:lnTo>
                  <a:lnTo>
                    <a:pt x="484" y="3029"/>
                  </a:lnTo>
                  <a:lnTo>
                    <a:pt x="485" y="3016"/>
                  </a:lnTo>
                  <a:lnTo>
                    <a:pt x="485" y="3003"/>
                  </a:lnTo>
                  <a:close/>
                  <a:moveTo>
                    <a:pt x="373" y="3378"/>
                  </a:moveTo>
                  <a:lnTo>
                    <a:pt x="373" y="4754"/>
                  </a:lnTo>
                  <a:lnTo>
                    <a:pt x="2499" y="4754"/>
                  </a:lnTo>
                  <a:lnTo>
                    <a:pt x="2499" y="2650"/>
                  </a:lnTo>
                  <a:lnTo>
                    <a:pt x="2498" y="2626"/>
                  </a:lnTo>
                  <a:lnTo>
                    <a:pt x="2497" y="2602"/>
                  </a:lnTo>
                  <a:lnTo>
                    <a:pt x="2495" y="2577"/>
                  </a:lnTo>
                  <a:lnTo>
                    <a:pt x="2491" y="2554"/>
                  </a:lnTo>
                  <a:lnTo>
                    <a:pt x="2485" y="2531"/>
                  </a:lnTo>
                  <a:lnTo>
                    <a:pt x="2481" y="2508"/>
                  </a:lnTo>
                  <a:lnTo>
                    <a:pt x="2473" y="2485"/>
                  </a:lnTo>
                  <a:lnTo>
                    <a:pt x="2465" y="2464"/>
                  </a:lnTo>
                  <a:lnTo>
                    <a:pt x="2457" y="2443"/>
                  </a:lnTo>
                  <a:lnTo>
                    <a:pt x="2447" y="2421"/>
                  </a:lnTo>
                  <a:lnTo>
                    <a:pt x="2437" y="2401"/>
                  </a:lnTo>
                  <a:lnTo>
                    <a:pt x="2426" y="2381"/>
                  </a:lnTo>
                  <a:lnTo>
                    <a:pt x="2414" y="2362"/>
                  </a:lnTo>
                  <a:lnTo>
                    <a:pt x="2401" y="2343"/>
                  </a:lnTo>
                  <a:lnTo>
                    <a:pt x="2387" y="2326"/>
                  </a:lnTo>
                  <a:lnTo>
                    <a:pt x="2373" y="2309"/>
                  </a:lnTo>
                  <a:lnTo>
                    <a:pt x="2358" y="2293"/>
                  </a:lnTo>
                  <a:lnTo>
                    <a:pt x="2342" y="2276"/>
                  </a:lnTo>
                  <a:lnTo>
                    <a:pt x="2326" y="2262"/>
                  </a:lnTo>
                  <a:lnTo>
                    <a:pt x="2309" y="2248"/>
                  </a:lnTo>
                  <a:lnTo>
                    <a:pt x="2292" y="2234"/>
                  </a:lnTo>
                  <a:lnTo>
                    <a:pt x="2273" y="2222"/>
                  </a:lnTo>
                  <a:lnTo>
                    <a:pt x="2254" y="2210"/>
                  </a:lnTo>
                  <a:lnTo>
                    <a:pt x="2235" y="2200"/>
                  </a:lnTo>
                  <a:lnTo>
                    <a:pt x="2215" y="2190"/>
                  </a:lnTo>
                  <a:lnTo>
                    <a:pt x="2195" y="2181"/>
                  </a:lnTo>
                  <a:lnTo>
                    <a:pt x="2174" y="2172"/>
                  </a:lnTo>
                  <a:lnTo>
                    <a:pt x="2154" y="2165"/>
                  </a:lnTo>
                  <a:lnTo>
                    <a:pt x="2131" y="2161"/>
                  </a:lnTo>
                  <a:lnTo>
                    <a:pt x="2110" y="2155"/>
                  </a:lnTo>
                  <a:lnTo>
                    <a:pt x="2088" y="2151"/>
                  </a:lnTo>
                  <a:lnTo>
                    <a:pt x="2065" y="2149"/>
                  </a:lnTo>
                  <a:lnTo>
                    <a:pt x="2003" y="2165"/>
                  </a:lnTo>
                  <a:lnTo>
                    <a:pt x="1941" y="2179"/>
                  </a:lnTo>
                  <a:lnTo>
                    <a:pt x="1879" y="2192"/>
                  </a:lnTo>
                  <a:lnTo>
                    <a:pt x="1815" y="2204"/>
                  </a:lnTo>
                  <a:lnTo>
                    <a:pt x="1751" y="2214"/>
                  </a:lnTo>
                  <a:lnTo>
                    <a:pt x="1688" y="2221"/>
                  </a:lnTo>
                  <a:lnTo>
                    <a:pt x="1623" y="2228"/>
                  </a:lnTo>
                  <a:lnTo>
                    <a:pt x="1557" y="2231"/>
                  </a:lnTo>
                  <a:lnTo>
                    <a:pt x="1557" y="1964"/>
                  </a:lnTo>
                  <a:lnTo>
                    <a:pt x="1316" y="1964"/>
                  </a:lnTo>
                  <a:lnTo>
                    <a:pt x="1316" y="2231"/>
                  </a:lnTo>
                  <a:lnTo>
                    <a:pt x="1251" y="2228"/>
                  </a:lnTo>
                  <a:lnTo>
                    <a:pt x="1186" y="2221"/>
                  </a:lnTo>
                  <a:lnTo>
                    <a:pt x="1121" y="2214"/>
                  </a:lnTo>
                  <a:lnTo>
                    <a:pt x="1057" y="2204"/>
                  </a:lnTo>
                  <a:lnTo>
                    <a:pt x="994" y="2192"/>
                  </a:lnTo>
                  <a:lnTo>
                    <a:pt x="931" y="2179"/>
                  </a:lnTo>
                  <a:lnTo>
                    <a:pt x="870" y="2165"/>
                  </a:lnTo>
                  <a:lnTo>
                    <a:pt x="808" y="2149"/>
                  </a:lnTo>
                  <a:lnTo>
                    <a:pt x="788" y="2151"/>
                  </a:lnTo>
                  <a:lnTo>
                    <a:pt x="769" y="2154"/>
                  </a:lnTo>
                  <a:lnTo>
                    <a:pt x="752" y="2158"/>
                  </a:lnTo>
                  <a:lnTo>
                    <a:pt x="733" y="2163"/>
                  </a:lnTo>
                  <a:lnTo>
                    <a:pt x="715" y="2168"/>
                  </a:lnTo>
                  <a:lnTo>
                    <a:pt x="697" y="2174"/>
                  </a:lnTo>
                  <a:lnTo>
                    <a:pt x="680" y="2181"/>
                  </a:lnTo>
                  <a:lnTo>
                    <a:pt x="663" y="2188"/>
                  </a:lnTo>
                  <a:lnTo>
                    <a:pt x="646" y="2196"/>
                  </a:lnTo>
                  <a:lnTo>
                    <a:pt x="629" y="2205"/>
                  </a:lnTo>
                  <a:lnTo>
                    <a:pt x="614" y="2215"/>
                  </a:lnTo>
                  <a:lnTo>
                    <a:pt x="598" y="2224"/>
                  </a:lnTo>
                  <a:lnTo>
                    <a:pt x="568" y="2247"/>
                  </a:lnTo>
                  <a:lnTo>
                    <a:pt x="539" y="2270"/>
                  </a:lnTo>
                  <a:lnTo>
                    <a:pt x="538" y="2375"/>
                  </a:lnTo>
                  <a:lnTo>
                    <a:pt x="539" y="2419"/>
                  </a:lnTo>
                  <a:lnTo>
                    <a:pt x="543" y="2458"/>
                  </a:lnTo>
                  <a:lnTo>
                    <a:pt x="548" y="2496"/>
                  </a:lnTo>
                  <a:lnTo>
                    <a:pt x="555" y="2531"/>
                  </a:lnTo>
                  <a:lnTo>
                    <a:pt x="563" y="2567"/>
                  </a:lnTo>
                  <a:lnTo>
                    <a:pt x="571" y="2600"/>
                  </a:lnTo>
                  <a:lnTo>
                    <a:pt x="592" y="2668"/>
                  </a:lnTo>
                  <a:lnTo>
                    <a:pt x="615" y="2740"/>
                  </a:lnTo>
                  <a:lnTo>
                    <a:pt x="625" y="2778"/>
                  </a:lnTo>
                  <a:lnTo>
                    <a:pt x="635" y="2818"/>
                  </a:lnTo>
                  <a:lnTo>
                    <a:pt x="643" y="2860"/>
                  </a:lnTo>
                  <a:lnTo>
                    <a:pt x="649" y="2905"/>
                  </a:lnTo>
                  <a:lnTo>
                    <a:pt x="653" y="2952"/>
                  </a:lnTo>
                  <a:lnTo>
                    <a:pt x="654" y="2977"/>
                  </a:lnTo>
                  <a:lnTo>
                    <a:pt x="655" y="3003"/>
                  </a:lnTo>
                  <a:lnTo>
                    <a:pt x="654" y="3023"/>
                  </a:lnTo>
                  <a:lnTo>
                    <a:pt x="653" y="3044"/>
                  </a:lnTo>
                  <a:lnTo>
                    <a:pt x="650" y="3064"/>
                  </a:lnTo>
                  <a:lnTo>
                    <a:pt x="646" y="3085"/>
                  </a:lnTo>
                  <a:lnTo>
                    <a:pt x="641" y="3105"/>
                  </a:lnTo>
                  <a:lnTo>
                    <a:pt x="636" y="3123"/>
                  </a:lnTo>
                  <a:lnTo>
                    <a:pt x="629" y="3142"/>
                  </a:lnTo>
                  <a:lnTo>
                    <a:pt x="621" y="3161"/>
                  </a:lnTo>
                  <a:lnTo>
                    <a:pt x="612" y="3179"/>
                  </a:lnTo>
                  <a:lnTo>
                    <a:pt x="602" y="3197"/>
                  </a:lnTo>
                  <a:lnTo>
                    <a:pt x="591" y="3214"/>
                  </a:lnTo>
                  <a:lnTo>
                    <a:pt x="581" y="3231"/>
                  </a:lnTo>
                  <a:lnTo>
                    <a:pt x="568" y="3247"/>
                  </a:lnTo>
                  <a:lnTo>
                    <a:pt x="553" y="3263"/>
                  </a:lnTo>
                  <a:lnTo>
                    <a:pt x="539" y="3278"/>
                  </a:lnTo>
                  <a:lnTo>
                    <a:pt x="524" y="3292"/>
                  </a:lnTo>
                  <a:lnTo>
                    <a:pt x="507" y="3306"/>
                  </a:lnTo>
                  <a:lnTo>
                    <a:pt x="490" y="3319"/>
                  </a:lnTo>
                  <a:lnTo>
                    <a:pt x="472" y="3332"/>
                  </a:lnTo>
                  <a:lnTo>
                    <a:pt x="453" y="3343"/>
                  </a:lnTo>
                  <a:lnTo>
                    <a:pt x="434" y="3354"/>
                  </a:lnTo>
                  <a:lnTo>
                    <a:pt x="414" y="3363"/>
                  </a:lnTo>
                  <a:lnTo>
                    <a:pt x="394" y="3371"/>
                  </a:lnTo>
                  <a:lnTo>
                    <a:pt x="373" y="337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2350" dirty="0">
                <a:solidFill>
                  <a:srgbClr val="FFFFFF"/>
                </a:solidFill>
              </a:endParaRPr>
            </a:p>
          </p:txBody>
        </p:sp>
        <p:sp>
          <p:nvSpPr>
            <p:cNvPr id="37" name="矩形 36"/>
            <p:cNvSpPr/>
            <p:nvPr/>
          </p:nvSpPr>
          <p:spPr>
            <a:xfrm>
              <a:off x="1110690" y="4789510"/>
              <a:ext cx="1359337" cy="315526"/>
            </a:xfrm>
            <a:prstGeom prst="rect">
              <a:avLst/>
            </a:prstGeom>
          </p:spPr>
          <p:txBody>
            <a:bodyPr wrap="none">
              <a:spAutoFit/>
            </a:bodyPr>
            <a:lstStyle/>
            <a:p>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牺牲  </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15</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a:t>
              </a:r>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grpSp>
        <p:nvGrpSpPr>
          <p:cNvPr id="38" name="组合 37"/>
          <p:cNvGrpSpPr/>
          <p:nvPr/>
        </p:nvGrpSpPr>
        <p:grpSpPr>
          <a:xfrm>
            <a:off x="900716" y="4067359"/>
            <a:ext cx="4256165" cy="436790"/>
            <a:chOff x="3068544" y="1999649"/>
            <a:chExt cx="3258626" cy="334417"/>
          </a:xfrm>
        </p:grpSpPr>
        <p:sp>
          <p:nvSpPr>
            <p:cNvPr id="39" name="矩形 38"/>
            <p:cNvSpPr/>
            <p:nvPr/>
          </p:nvSpPr>
          <p:spPr>
            <a:xfrm>
              <a:off x="3524250" y="2014537"/>
              <a:ext cx="1765776" cy="315526"/>
            </a:xfrm>
            <a:prstGeom prst="rect">
              <a:avLst/>
            </a:prstGeom>
          </p:spPr>
          <p:txBody>
            <a:bodyPr wrap="none">
              <a:spAutoFit/>
            </a:bodyPr>
            <a:lstStyle/>
            <a:p>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总人数  </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约</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20</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40" name="KSO_Shape"/>
            <p:cNvSpPr/>
            <p:nvPr/>
          </p:nvSpPr>
          <p:spPr bwMode="auto">
            <a:xfrm>
              <a:off x="3068544" y="1999649"/>
              <a:ext cx="364482" cy="30877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lumMod val="65000"/>
                <a:lumOff val="3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350"/>
            </a:p>
          </p:txBody>
        </p:sp>
        <p:sp>
          <p:nvSpPr>
            <p:cNvPr id="41" name="KSO_Shape"/>
            <p:cNvSpPr/>
            <p:nvPr/>
          </p:nvSpPr>
          <p:spPr>
            <a:xfrm flipV="1">
              <a:off x="5113754" y="2014537"/>
              <a:ext cx="364482" cy="297799"/>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350">
                <a:solidFill>
                  <a:srgbClr val="FFFFFF"/>
                </a:solidFill>
              </a:endParaRPr>
            </a:p>
          </p:txBody>
        </p:sp>
        <p:sp>
          <p:nvSpPr>
            <p:cNvPr id="42" name="矩形 41"/>
            <p:cNvSpPr/>
            <p:nvPr/>
          </p:nvSpPr>
          <p:spPr>
            <a:xfrm>
              <a:off x="5475883" y="2018540"/>
              <a:ext cx="851287" cy="315526"/>
            </a:xfrm>
            <a:prstGeom prst="rect">
              <a:avLst/>
            </a:prstGeom>
          </p:spPr>
          <p:txBody>
            <a:bodyPr wrap="none">
              <a:spAutoFit/>
            </a:bodyPr>
            <a:lstStyle/>
            <a:p>
              <a:r>
                <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约</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5</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grpSp>
        <p:nvGrpSpPr>
          <p:cNvPr id="49" name="组合 48"/>
          <p:cNvGrpSpPr/>
          <p:nvPr/>
        </p:nvGrpSpPr>
        <p:grpSpPr>
          <a:xfrm>
            <a:off x="900716" y="4663456"/>
            <a:ext cx="6823416" cy="752871"/>
            <a:chOff x="468179" y="3639119"/>
            <a:chExt cx="5224178" cy="576417"/>
          </a:xfrm>
        </p:grpSpPr>
        <p:grpSp>
          <p:nvGrpSpPr>
            <p:cNvPr id="43" name="组合 42"/>
            <p:cNvGrpSpPr/>
            <p:nvPr/>
          </p:nvGrpSpPr>
          <p:grpSpPr>
            <a:xfrm>
              <a:off x="468179" y="3639119"/>
              <a:ext cx="2903671" cy="576417"/>
              <a:chOff x="3068544" y="1999649"/>
              <a:chExt cx="2903671" cy="576417"/>
            </a:xfrm>
          </p:grpSpPr>
          <p:sp>
            <p:nvSpPr>
              <p:cNvPr id="44" name="矩形 43"/>
              <p:cNvSpPr/>
              <p:nvPr/>
            </p:nvSpPr>
            <p:spPr>
              <a:xfrm>
                <a:off x="3524250" y="2014537"/>
                <a:ext cx="2447965" cy="561529"/>
              </a:xfrm>
              <a:prstGeom prst="rect">
                <a:avLst/>
              </a:prstGeom>
            </p:spPr>
            <p:txBody>
              <a:bodyPr wrap="square">
                <a:spAutoFit/>
              </a:bodyPr>
              <a:lstStyle/>
              <a:p>
                <a:pPr algn="just"/>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中央红军</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  </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出发时</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8.6</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万人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45" name="KSO_Shape"/>
              <p:cNvSpPr/>
              <p:nvPr/>
            </p:nvSpPr>
            <p:spPr bwMode="auto">
              <a:xfrm>
                <a:off x="3068544" y="1999649"/>
                <a:ext cx="364482" cy="30877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lumMod val="65000"/>
                  <a:lumOff val="3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350"/>
              </a:p>
            </p:txBody>
          </p:sp>
        </p:grpSp>
        <p:sp>
          <p:nvSpPr>
            <p:cNvPr id="48" name="KSO_Shape"/>
            <p:cNvSpPr/>
            <p:nvPr/>
          </p:nvSpPr>
          <p:spPr>
            <a:xfrm flipV="1">
              <a:off x="3174534" y="3644866"/>
              <a:ext cx="364482" cy="297799"/>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350">
                <a:solidFill>
                  <a:srgbClr val="FFFFFF"/>
                </a:solidFill>
              </a:endParaRPr>
            </a:p>
          </p:txBody>
        </p:sp>
        <p:sp>
          <p:nvSpPr>
            <p:cNvPr id="18" name="矩形 17"/>
            <p:cNvSpPr/>
            <p:nvPr/>
          </p:nvSpPr>
          <p:spPr>
            <a:xfrm>
              <a:off x="3520141" y="3654007"/>
              <a:ext cx="2172216" cy="315526"/>
            </a:xfrm>
            <a:prstGeom prst="rect">
              <a:avLst/>
            </a:prstGeom>
          </p:spPr>
          <p:txBody>
            <a:bodyPr wrap="none">
              <a:spAutoFit/>
            </a:bodyPr>
            <a:lstStyle/>
            <a:p>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到达陕北时不到</a:t>
              </a:r>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7000</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人</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sp>
        <p:nvSpPr>
          <p:cNvPr id="52" name="矩形 51"/>
          <p:cNvSpPr/>
          <p:nvPr/>
        </p:nvSpPr>
        <p:spPr>
          <a:xfrm>
            <a:off x="1380131" y="5332666"/>
            <a:ext cx="1244600" cy="412115"/>
          </a:xfrm>
          <a:prstGeom prst="rect">
            <a:avLst/>
          </a:prstGeom>
        </p:spPr>
        <p:txBody>
          <a:bodyPr wrap="none">
            <a:spAutoFit/>
          </a:bodyPr>
          <a:lstStyle/>
          <a:p>
            <a:r>
              <a:rPr lang="zh-CN" altLang="zh-CN" sz="2090" dirty="0">
                <a:solidFill>
                  <a:schemeClr val="bg1"/>
                </a:solidFill>
                <a:latin typeface="思源黑体 CN Medium" panose="020B0600000000000000" pitchFamily="34" charset="-122"/>
                <a:ea typeface="思源黑体 CN Medium" panose="020B0600000000000000" pitchFamily="34" charset="-122"/>
                <a:cs typeface="+mn-ea"/>
              </a:rPr>
              <a:t>当今时代</a:t>
            </a:r>
            <a:endParaRPr lang="zh-CN" altLang="en-US" sz="2090" dirty="0">
              <a:solidFill>
                <a:schemeClr val="bg1"/>
              </a:solidFill>
              <a:latin typeface="思源黑体 CN Medium" panose="020B0600000000000000" pitchFamily="34" charset="-122"/>
              <a:ea typeface="思源黑体 CN Medium" panose="020B0600000000000000" pitchFamily="34" charset="-122"/>
              <a:cs typeface="+mn-ea"/>
            </a:endParaRPr>
          </a:p>
        </p:txBody>
      </p:sp>
      <p:grpSp>
        <p:nvGrpSpPr>
          <p:cNvPr id="60" name="组合 59"/>
          <p:cNvGrpSpPr/>
          <p:nvPr/>
        </p:nvGrpSpPr>
        <p:grpSpPr>
          <a:xfrm>
            <a:off x="907998" y="5944615"/>
            <a:ext cx="4716144" cy="451007"/>
            <a:chOff x="470434" y="4661209"/>
            <a:chExt cx="3610798" cy="345302"/>
          </a:xfrm>
        </p:grpSpPr>
        <p:sp>
          <p:nvSpPr>
            <p:cNvPr id="53" name="KSO_Shape"/>
            <p:cNvSpPr/>
            <p:nvPr/>
          </p:nvSpPr>
          <p:spPr bwMode="auto">
            <a:xfrm>
              <a:off x="470434" y="4661209"/>
              <a:ext cx="364482" cy="338554"/>
            </a:xfrm>
            <a:custGeom>
              <a:avLst/>
              <a:gdLst>
                <a:gd name="T0" fmla="*/ 2147483646 w 5273"/>
                <a:gd name="T1" fmla="*/ 2147483646 h 5240"/>
                <a:gd name="T2" fmla="*/ 2147483646 w 5273"/>
                <a:gd name="T3" fmla="*/ 2147483646 h 5240"/>
                <a:gd name="T4" fmla="*/ 2147483646 w 5273"/>
                <a:gd name="T5" fmla="*/ 2147483646 h 5240"/>
                <a:gd name="T6" fmla="*/ 2147483646 w 5273"/>
                <a:gd name="T7" fmla="*/ 2147483646 h 5240"/>
                <a:gd name="T8" fmla="*/ 2147483646 w 5273"/>
                <a:gd name="T9" fmla="*/ 2147483646 h 5240"/>
                <a:gd name="T10" fmla="*/ 2147483646 w 5273"/>
                <a:gd name="T11" fmla="*/ 2147483646 h 5240"/>
                <a:gd name="T12" fmla="*/ 2147483646 w 5273"/>
                <a:gd name="T13" fmla="*/ 2147483646 h 5240"/>
                <a:gd name="T14" fmla="*/ 2147483646 w 5273"/>
                <a:gd name="T15" fmla="*/ 2147483646 h 5240"/>
                <a:gd name="T16" fmla="*/ 2147483646 w 5273"/>
                <a:gd name="T17" fmla="*/ 2147483646 h 5240"/>
                <a:gd name="T18" fmla="*/ 2147483646 w 5273"/>
                <a:gd name="T19" fmla="*/ 2147483646 h 5240"/>
                <a:gd name="T20" fmla="*/ 2147483646 w 5273"/>
                <a:gd name="T21" fmla="*/ 2147483646 h 5240"/>
                <a:gd name="T22" fmla="*/ 2147483646 w 5273"/>
                <a:gd name="T23" fmla="*/ 2147483646 h 5240"/>
                <a:gd name="T24" fmla="*/ 2147483646 w 5273"/>
                <a:gd name="T25" fmla="*/ 2147483646 h 5240"/>
                <a:gd name="T26" fmla="*/ 2147483646 w 5273"/>
                <a:gd name="T27" fmla="*/ 2147483646 h 5240"/>
                <a:gd name="T28" fmla="*/ 2147483646 w 5273"/>
                <a:gd name="T29" fmla="*/ 2147483646 h 5240"/>
                <a:gd name="T30" fmla="*/ 2147483646 w 5273"/>
                <a:gd name="T31" fmla="*/ 2147483646 h 5240"/>
                <a:gd name="T32" fmla="*/ 2147483646 w 5273"/>
                <a:gd name="T33" fmla="*/ 2147483646 h 5240"/>
                <a:gd name="T34" fmla="*/ 2147483646 w 5273"/>
                <a:gd name="T35" fmla="*/ 2147483646 h 5240"/>
                <a:gd name="T36" fmla="*/ 2147483646 w 5273"/>
                <a:gd name="T37" fmla="*/ 2147483646 h 5240"/>
                <a:gd name="T38" fmla="*/ 2147483646 w 5273"/>
                <a:gd name="T39" fmla="*/ 2147483646 h 5240"/>
                <a:gd name="T40" fmla="*/ 2147483646 w 5273"/>
                <a:gd name="T41" fmla="*/ 2147483646 h 5240"/>
                <a:gd name="T42" fmla="*/ 2147483646 w 5273"/>
                <a:gd name="T43" fmla="*/ 2147483646 h 5240"/>
                <a:gd name="T44" fmla="*/ 2147483646 w 5273"/>
                <a:gd name="T45" fmla="*/ 2147483646 h 5240"/>
                <a:gd name="T46" fmla="*/ 2147483646 w 5273"/>
                <a:gd name="T47" fmla="*/ 2147483646 h 5240"/>
                <a:gd name="T48" fmla="*/ 2147483646 w 5273"/>
                <a:gd name="T49" fmla="*/ 2147483646 h 5240"/>
                <a:gd name="T50" fmla="*/ 2147483646 w 5273"/>
                <a:gd name="T51" fmla="*/ 2147483646 h 5240"/>
                <a:gd name="T52" fmla="*/ 2147483646 w 5273"/>
                <a:gd name="T53" fmla="*/ 2147483646 h 5240"/>
                <a:gd name="T54" fmla="*/ 2147483646 w 5273"/>
                <a:gd name="T55" fmla="*/ 2147483646 h 5240"/>
                <a:gd name="T56" fmla="*/ 2147483646 w 5273"/>
                <a:gd name="T57" fmla="*/ 2147483646 h 5240"/>
                <a:gd name="T58" fmla="*/ 2147483646 w 5273"/>
                <a:gd name="T59" fmla="*/ 2147483646 h 5240"/>
                <a:gd name="T60" fmla="*/ 2147483646 w 5273"/>
                <a:gd name="T61" fmla="*/ 2147483646 h 5240"/>
                <a:gd name="T62" fmla="*/ 2147483646 w 5273"/>
                <a:gd name="T63" fmla="*/ 2147483646 h 5240"/>
                <a:gd name="T64" fmla="*/ 2147483646 w 5273"/>
                <a:gd name="T65" fmla="*/ 2147483646 h 5240"/>
                <a:gd name="T66" fmla="*/ 2147483646 w 5273"/>
                <a:gd name="T67" fmla="*/ 2147483646 h 5240"/>
                <a:gd name="T68" fmla="*/ 2147483646 w 5273"/>
                <a:gd name="T69" fmla="*/ 2147483646 h 5240"/>
                <a:gd name="T70" fmla="*/ 2147483646 w 5273"/>
                <a:gd name="T71" fmla="*/ 2147483646 h 5240"/>
                <a:gd name="T72" fmla="*/ 2147483646 w 5273"/>
                <a:gd name="T73" fmla="*/ 2147483646 h 5240"/>
                <a:gd name="T74" fmla="*/ 2147483646 w 5273"/>
                <a:gd name="T75" fmla="*/ 2147483646 h 5240"/>
                <a:gd name="T76" fmla="*/ 2147483646 w 5273"/>
                <a:gd name="T77" fmla="*/ 2147483646 h 5240"/>
                <a:gd name="T78" fmla="*/ 2147483646 w 5273"/>
                <a:gd name="T79" fmla="*/ 2147483646 h 5240"/>
                <a:gd name="T80" fmla="*/ 2147483646 w 5273"/>
                <a:gd name="T81" fmla="*/ 2147483646 h 5240"/>
                <a:gd name="T82" fmla="*/ 2147483646 w 5273"/>
                <a:gd name="T83" fmla="*/ 2147483646 h 5240"/>
                <a:gd name="T84" fmla="*/ 2147483646 w 5273"/>
                <a:gd name="T85" fmla="*/ 2147483646 h 5240"/>
                <a:gd name="T86" fmla="*/ 2147483646 w 5273"/>
                <a:gd name="T87" fmla="*/ 2147483646 h 5240"/>
                <a:gd name="T88" fmla="*/ 2147483646 w 5273"/>
                <a:gd name="T89" fmla="*/ 2147483646 h 5240"/>
                <a:gd name="T90" fmla="*/ 2147483646 w 5273"/>
                <a:gd name="T91" fmla="*/ 2147483646 h 5240"/>
                <a:gd name="T92" fmla="*/ 1650415338 w 5273"/>
                <a:gd name="T93" fmla="*/ 2147483646 h 5240"/>
                <a:gd name="T94" fmla="*/ 47117409 w 5273"/>
                <a:gd name="T95" fmla="*/ 2147483646 h 5240"/>
                <a:gd name="T96" fmla="*/ 2147483646 w 5273"/>
                <a:gd name="T97" fmla="*/ 2147483646 h 5240"/>
                <a:gd name="T98" fmla="*/ 2147483646 w 5273"/>
                <a:gd name="T99" fmla="*/ 2147483646 h 5240"/>
                <a:gd name="T100" fmla="*/ 2147483646 w 5273"/>
                <a:gd name="T101" fmla="*/ 2147483646 h 5240"/>
                <a:gd name="T102" fmla="*/ 2147483646 w 5273"/>
                <a:gd name="T103" fmla="*/ 2147483646 h 5240"/>
                <a:gd name="T104" fmla="*/ 2147483646 w 5273"/>
                <a:gd name="T105" fmla="*/ 2147483646 h 5240"/>
                <a:gd name="T106" fmla="*/ 2147483646 w 5273"/>
                <a:gd name="T107" fmla="*/ 2147483646 h 5240"/>
                <a:gd name="T108" fmla="*/ 2147483646 w 5273"/>
                <a:gd name="T109" fmla="*/ 2147483646 h 5240"/>
                <a:gd name="T110" fmla="*/ 2147483646 w 5273"/>
                <a:gd name="T111" fmla="*/ 2147483646 h 5240"/>
                <a:gd name="T112" fmla="*/ 2147483646 w 5273"/>
                <a:gd name="T113" fmla="*/ 2147483646 h 5240"/>
                <a:gd name="T114" fmla="*/ 2147483646 w 5273"/>
                <a:gd name="T115" fmla="*/ 2147483646 h 5240"/>
                <a:gd name="T116" fmla="*/ 2147483646 w 5273"/>
                <a:gd name="T117" fmla="*/ 2147483646 h 5240"/>
                <a:gd name="T118" fmla="*/ 2147483646 w 5273"/>
                <a:gd name="T119" fmla="*/ 2147483646 h 5240"/>
                <a:gd name="T120" fmla="*/ 2147483646 w 5273"/>
                <a:gd name="T121" fmla="*/ 2147483646 h 5240"/>
                <a:gd name="T122" fmla="*/ 2147483646 w 5273"/>
                <a:gd name="T123" fmla="*/ 2147483646 h 5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73" h="5240">
                  <a:moveTo>
                    <a:pt x="5273" y="4999"/>
                  </a:moveTo>
                  <a:lnTo>
                    <a:pt x="5273" y="5240"/>
                  </a:lnTo>
                  <a:lnTo>
                    <a:pt x="127" y="5240"/>
                  </a:lnTo>
                  <a:lnTo>
                    <a:pt x="127" y="4999"/>
                  </a:lnTo>
                  <a:lnTo>
                    <a:pt x="5273" y="4999"/>
                  </a:lnTo>
                  <a:close/>
                  <a:moveTo>
                    <a:pt x="3869" y="2812"/>
                  </a:moveTo>
                  <a:lnTo>
                    <a:pt x="3869" y="2812"/>
                  </a:lnTo>
                  <a:lnTo>
                    <a:pt x="3852" y="2780"/>
                  </a:lnTo>
                  <a:lnTo>
                    <a:pt x="3836" y="2748"/>
                  </a:lnTo>
                  <a:lnTo>
                    <a:pt x="3821" y="2718"/>
                  </a:lnTo>
                  <a:lnTo>
                    <a:pt x="3808" y="2688"/>
                  </a:lnTo>
                  <a:lnTo>
                    <a:pt x="3796" y="2659"/>
                  </a:lnTo>
                  <a:lnTo>
                    <a:pt x="3786" y="2629"/>
                  </a:lnTo>
                  <a:lnTo>
                    <a:pt x="3776" y="2601"/>
                  </a:lnTo>
                  <a:lnTo>
                    <a:pt x="3769" y="2572"/>
                  </a:lnTo>
                  <a:lnTo>
                    <a:pt x="3762" y="2545"/>
                  </a:lnTo>
                  <a:lnTo>
                    <a:pt x="3756" y="2519"/>
                  </a:lnTo>
                  <a:lnTo>
                    <a:pt x="3751" y="2493"/>
                  </a:lnTo>
                  <a:lnTo>
                    <a:pt x="3748" y="2469"/>
                  </a:lnTo>
                  <a:lnTo>
                    <a:pt x="3746" y="2445"/>
                  </a:lnTo>
                  <a:lnTo>
                    <a:pt x="3744" y="2421"/>
                  </a:lnTo>
                  <a:lnTo>
                    <a:pt x="3743" y="2399"/>
                  </a:lnTo>
                  <a:lnTo>
                    <a:pt x="3743" y="2377"/>
                  </a:lnTo>
                  <a:lnTo>
                    <a:pt x="3744" y="2356"/>
                  </a:lnTo>
                  <a:lnTo>
                    <a:pt x="3747" y="2336"/>
                  </a:lnTo>
                  <a:lnTo>
                    <a:pt x="3749" y="2318"/>
                  </a:lnTo>
                  <a:lnTo>
                    <a:pt x="3753" y="2300"/>
                  </a:lnTo>
                  <a:lnTo>
                    <a:pt x="3757" y="2282"/>
                  </a:lnTo>
                  <a:lnTo>
                    <a:pt x="3762" y="2267"/>
                  </a:lnTo>
                  <a:lnTo>
                    <a:pt x="3767" y="2251"/>
                  </a:lnTo>
                  <a:lnTo>
                    <a:pt x="3774" y="2237"/>
                  </a:lnTo>
                  <a:lnTo>
                    <a:pt x="3780" y="2224"/>
                  </a:lnTo>
                  <a:lnTo>
                    <a:pt x="3787" y="2213"/>
                  </a:lnTo>
                  <a:lnTo>
                    <a:pt x="3795" y="2202"/>
                  </a:lnTo>
                  <a:lnTo>
                    <a:pt x="3802" y="2192"/>
                  </a:lnTo>
                  <a:lnTo>
                    <a:pt x="3812" y="2184"/>
                  </a:lnTo>
                  <a:lnTo>
                    <a:pt x="3820" y="2177"/>
                  </a:lnTo>
                  <a:lnTo>
                    <a:pt x="3829" y="2170"/>
                  </a:lnTo>
                  <a:lnTo>
                    <a:pt x="3839" y="2165"/>
                  </a:lnTo>
                  <a:lnTo>
                    <a:pt x="3848" y="2163"/>
                  </a:lnTo>
                  <a:lnTo>
                    <a:pt x="3858" y="2161"/>
                  </a:lnTo>
                  <a:lnTo>
                    <a:pt x="3868" y="2159"/>
                  </a:lnTo>
                  <a:lnTo>
                    <a:pt x="3878" y="2159"/>
                  </a:lnTo>
                  <a:lnTo>
                    <a:pt x="3888" y="2162"/>
                  </a:lnTo>
                  <a:lnTo>
                    <a:pt x="3899" y="2165"/>
                  </a:lnTo>
                  <a:lnTo>
                    <a:pt x="3908" y="2170"/>
                  </a:lnTo>
                  <a:lnTo>
                    <a:pt x="3919" y="2176"/>
                  </a:lnTo>
                  <a:lnTo>
                    <a:pt x="3928" y="2183"/>
                  </a:lnTo>
                  <a:lnTo>
                    <a:pt x="3939" y="2192"/>
                  </a:lnTo>
                  <a:lnTo>
                    <a:pt x="3949" y="2203"/>
                  </a:lnTo>
                  <a:lnTo>
                    <a:pt x="3958" y="2216"/>
                  </a:lnTo>
                  <a:lnTo>
                    <a:pt x="3967" y="2229"/>
                  </a:lnTo>
                  <a:lnTo>
                    <a:pt x="3977" y="2244"/>
                  </a:lnTo>
                  <a:lnTo>
                    <a:pt x="3986" y="2262"/>
                  </a:lnTo>
                  <a:lnTo>
                    <a:pt x="3995" y="2280"/>
                  </a:lnTo>
                  <a:lnTo>
                    <a:pt x="4003" y="2301"/>
                  </a:lnTo>
                  <a:lnTo>
                    <a:pt x="4010" y="2322"/>
                  </a:lnTo>
                  <a:lnTo>
                    <a:pt x="4018" y="2346"/>
                  </a:lnTo>
                  <a:lnTo>
                    <a:pt x="4024" y="2372"/>
                  </a:lnTo>
                  <a:lnTo>
                    <a:pt x="4031" y="2399"/>
                  </a:lnTo>
                  <a:lnTo>
                    <a:pt x="4036" y="2427"/>
                  </a:lnTo>
                  <a:lnTo>
                    <a:pt x="4042" y="2459"/>
                  </a:lnTo>
                  <a:lnTo>
                    <a:pt x="4045" y="2491"/>
                  </a:lnTo>
                  <a:lnTo>
                    <a:pt x="4049" y="2526"/>
                  </a:lnTo>
                  <a:lnTo>
                    <a:pt x="4052" y="2563"/>
                  </a:lnTo>
                  <a:lnTo>
                    <a:pt x="4055" y="2601"/>
                  </a:lnTo>
                  <a:lnTo>
                    <a:pt x="4056" y="2641"/>
                  </a:lnTo>
                  <a:lnTo>
                    <a:pt x="4056" y="2683"/>
                  </a:lnTo>
                  <a:lnTo>
                    <a:pt x="4056" y="2728"/>
                  </a:lnTo>
                  <a:lnTo>
                    <a:pt x="4055" y="2774"/>
                  </a:lnTo>
                  <a:lnTo>
                    <a:pt x="4052" y="2823"/>
                  </a:lnTo>
                  <a:lnTo>
                    <a:pt x="4081" y="2814"/>
                  </a:lnTo>
                  <a:lnTo>
                    <a:pt x="4109" y="2805"/>
                  </a:lnTo>
                  <a:lnTo>
                    <a:pt x="4136" y="2794"/>
                  </a:lnTo>
                  <a:lnTo>
                    <a:pt x="4163" y="2782"/>
                  </a:lnTo>
                  <a:lnTo>
                    <a:pt x="4188" y="2768"/>
                  </a:lnTo>
                  <a:lnTo>
                    <a:pt x="4213" y="2754"/>
                  </a:lnTo>
                  <a:lnTo>
                    <a:pt x="4238" y="2739"/>
                  </a:lnTo>
                  <a:lnTo>
                    <a:pt x="4260" y="2722"/>
                  </a:lnTo>
                  <a:lnTo>
                    <a:pt x="4283" y="2705"/>
                  </a:lnTo>
                  <a:lnTo>
                    <a:pt x="4305" y="2686"/>
                  </a:lnTo>
                  <a:lnTo>
                    <a:pt x="4325" y="2666"/>
                  </a:lnTo>
                  <a:lnTo>
                    <a:pt x="4345" y="2644"/>
                  </a:lnTo>
                  <a:lnTo>
                    <a:pt x="4364" y="2623"/>
                  </a:lnTo>
                  <a:lnTo>
                    <a:pt x="4382" y="2600"/>
                  </a:lnTo>
                  <a:lnTo>
                    <a:pt x="4398" y="2576"/>
                  </a:lnTo>
                  <a:lnTo>
                    <a:pt x="4415" y="2550"/>
                  </a:lnTo>
                  <a:lnTo>
                    <a:pt x="4429" y="2524"/>
                  </a:lnTo>
                  <a:lnTo>
                    <a:pt x="4443" y="2497"/>
                  </a:lnTo>
                  <a:lnTo>
                    <a:pt x="4456" y="2469"/>
                  </a:lnTo>
                  <a:lnTo>
                    <a:pt x="4469" y="2439"/>
                  </a:lnTo>
                  <a:lnTo>
                    <a:pt x="4480" y="2410"/>
                  </a:lnTo>
                  <a:lnTo>
                    <a:pt x="4489" y="2379"/>
                  </a:lnTo>
                  <a:lnTo>
                    <a:pt x="4498" y="2347"/>
                  </a:lnTo>
                  <a:lnTo>
                    <a:pt x="4507" y="2314"/>
                  </a:lnTo>
                  <a:lnTo>
                    <a:pt x="4514" y="2280"/>
                  </a:lnTo>
                  <a:lnTo>
                    <a:pt x="4520" y="2246"/>
                  </a:lnTo>
                  <a:lnTo>
                    <a:pt x="4524" y="2210"/>
                  </a:lnTo>
                  <a:lnTo>
                    <a:pt x="4528" y="2174"/>
                  </a:lnTo>
                  <a:lnTo>
                    <a:pt x="4530" y="2137"/>
                  </a:lnTo>
                  <a:lnTo>
                    <a:pt x="4532" y="2099"/>
                  </a:lnTo>
                  <a:lnTo>
                    <a:pt x="4533" y="2060"/>
                  </a:lnTo>
                  <a:lnTo>
                    <a:pt x="4532" y="2020"/>
                  </a:lnTo>
                  <a:lnTo>
                    <a:pt x="4528" y="1961"/>
                  </a:lnTo>
                  <a:lnTo>
                    <a:pt x="4523" y="1902"/>
                  </a:lnTo>
                  <a:lnTo>
                    <a:pt x="4515" y="1844"/>
                  </a:lnTo>
                  <a:lnTo>
                    <a:pt x="4506" y="1787"/>
                  </a:lnTo>
                  <a:lnTo>
                    <a:pt x="4495" y="1730"/>
                  </a:lnTo>
                  <a:lnTo>
                    <a:pt x="4481" y="1673"/>
                  </a:lnTo>
                  <a:lnTo>
                    <a:pt x="4467" y="1618"/>
                  </a:lnTo>
                  <a:lnTo>
                    <a:pt x="4450" y="1564"/>
                  </a:lnTo>
                  <a:lnTo>
                    <a:pt x="4432" y="1510"/>
                  </a:lnTo>
                  <a:lnTo>
                    <a:pt x="4414" y="1458"/>
                  </a:lnTo>
                  <a:lnTo>
                    <a:pt x="4392" y="1408"/>
                  </a:lnTo>
                  <a:lnTo>
                    <a:pt x="4371" y="1357"/>
                  </a:lnTo>
                  <a:lnTo>
                    <a:pt x="4349" y="1309"/>
                  </a:lnTo>
                  <a:lnTo>
                    <a:pt x="4325" y="1261"/>
                  </a:lnTo>
                  <a:lnTo>
                    <a:pt x="4301" y="1217"/>
                  </a:lnTo>
                  <a:lnTo>
                    <a:pt x="4275" y="1172"/>
                  </a:lnTo>
                  <a:lnTo>
                    <a:pt x="4251" y="1129"/>
                  </a:lnTo>
                  <a:lnTo>
                    <a:pt x="4225" y="1088"/>
                  </a:lnTo>
                  <a:lnTo>
                    <a:pt x="4198" y="1048"/>
                  </a:lnTo>
                  <a:lnTo>
                    <a:pt x="4170" y="1010"/>
                  </a:lnTo>
                  <a:lnTo>
                    <a:pt x="4144" y="975"/>
                  </a:lnTo>
                  <a:lnTo>
                    <a:pt x="4117" y="940"/>
                  </a:lnTo>
                  <a:lnTo>
                    <a:pt x="4090" y="907"/>
                  </a:lnTo>
                  <a:lnTo>
                    <a:pt x="4063" y="878"/>
                  </a:lnTo>
                  <a:lnTo>
                    <a:pt x="4036" y="850"/>
                  </a:lnTo>
                  <a:lnTo>
                    <a:pt x="4010" y="824"/>
                  </a:lnTo>
                  <a:lnTo>
                    <a:pt x="3984" y="800"/>
                  </a:lnTo>
                  <a:lnTo>
                    <a:pt x="3959" y="778"/>
                  </a:lnTo>
                  <a:lnTo>
                    <a:pt x="3934" y="759"/>
                  </a:lnTo>
                  <a:lnTo>
                    <a:pt x="3910" y="742"/>
                  </a:lnTo>
                  <a:lnTo>
                    <a:pt x="3887" y="727"/>
                  </a:lnTo>
                  <a:lnTo>
                    <a:pt x="3865" y="715"/>
                  </a:lnTo>
                  <a:lnTo>
                    <a:pt x="3869" y="756"/>
                  </a:lnTo>
                  <a:lnTo>
                    <a:pt x="3872" y="797"/>
                  </a:lnTo>
                  <a:lnTo>
                    <a:pt x="3872" y="835"/>
                  </a:lnTo>
                  <a:lnTo>
                    <a:pt x="3869" y="876"/>
                  </a:lnTo>
                  <a:lnTo>
                    <a:pt x="3865" y="915"/>
                  </a:lnTo>
                  <a:lnTo>
                    <a:pt x="3858" y="953"/>
                  </a:lnTo>
                  <a:lnTo>
                    <a:pt x="3849" y="992"/>
                  </a:lnTo>
                  <a:lnTo>
                    <a:pt x="3839" y="1030"/>
                  </a:lnTo>
                  <a:lnTo>
                    <a:pt x="3826" y="1069"/>
                  </a:lnTo>
                  <a:lnTo>
                    <a:pt x="3813" y="1107"/>
                  </a:lnTo>
                  <a:lnTo>
                    <a:pt x="3798" y="1145"/>
                  </a:lnTo>
                  <a:lnTo>
                    <a:pt x="3781" y="1182"/>
                  </a:lnTo>
                  <a:lnTo>
                    <a:pt x="3764" y="1221"/>
                  </a:lnTo>
                  <a:lnTo>
                    <a:pt x="3747" y="1259"/>
                  </a:lnTo>
                  <a:lnTo>
                    <a:pt x="3708" y="1336"/>
                  </a:lnTo>
                  <a:lnTo>
                    <a:pt x="3628" y="1490"/>
                  </a:lnTo>
                  <a:lnTo>
                    <a:pt x="3587" y="1569"/>
                  </a:lnTo>
                  <a:lnTo>
                    <a:pt x="3567" y="1610"/>
                  </a:lnTo>
                  <a:lnTo>
                    <a:pt x="3549" y="1651"/>
                  </a:lnTo>
                  <a:lnTo>
                    <a:pt x="3530" y="1691"/>
                  </a:lnTo>
                  <a:lnTo>
                    <a:pt x="3513" y="1733"/>
                  </a:lnTo>
                  <a:lnTo>
                    <a:pt x="3497" y="1775"/>
                  </a:lnTo>
                  <a:lnTo>
                    <a:pt x="3481" y="1818"/>
                  </a:lnTo>
                  <a:lnTo>
                    <a:pt x="3467" y="1861"/>
                  </a:lnTo>
                  <a:lnTo>
                    <a:pt x="3455" y="1906"/>
                  </a:lnTo>
                  <a:lnTo>
                    <a:pt x="3445" y="1949"/>
                  </a:lnTo>
                  <a:lnTo>
                    <a:pt x="3435" y="1995"/>
                  </a:lnTo>
                  <a:lnTo>
                    <a:pt x="3429" y="2033"/>
                  </a:lnTo>
                  <a:lnTo>
                    <a:pt x="3425" y="2071"/>
                  </a:lnTo>
                  <a:lnTo>
                    <a:pt x="3422" y="2107"/>
                  </a:lnTo>
                  <a:lnTo>
                    <a:pt x="3421" y="2144"/>
                  </a:lnTo>
                  <a:lnTo>
                    <a:pt x="3422" y="2181"/>
                  </a:lnTo>
                  <a:lnTo>
                    <a:pt x="3425" y="2216"/>
                  </a:lnTo>
                  <a:lnTo>
                    <a:pt x="3428" y="2251"/>
                  </a:lnTo>
                  <a:lnTo>
                    <a:pt x="3433" y="2286"/>
                  </a:lnTo>
                  <a:lnTo>
                    <a:pt x="3439" y="2320"/>
                  </a:lnTo>
                  <a:lnTo>
                    <a:pt x="3447" y="2353"/>
                  </a:lnTo>
                  <a:lnTo>
                    <a:pt x="3455" y="2386"/>
                  </a:lnTo>
                  <a:lnTo>
                    <a:pt x="3466" y="2418"/>
                  </a:lnTo>
                  <a:lnTo>
                    <a:pt x="3477" y="2449"/>
                  </a:lnTo>
                  <a:lnTo>
                    <a:pt x="3490" y="2479"/>
                  </a:lnTo>
                  <a:lnTo>
                    <a:pt x="3504" y="2508"/>
                  </a:lnTo>
                  <a:lnTo>
                    <a:pt x="3518" y="2536"/>
                  </a:lnTo>
                  <a:lnTo>
                    <a:pt x="3534" y="2563"/>
                  </a:lnTo>
                  <a:lnTo>
                    <a:pt x="3551" y="2589"/>
                  </a:lnTo>
                  <a:lnTo>
                    <a:pt x="3569" y="2615"/>
                  </a:lnTo>
                  <a:lnTo>
                    <a:pt x="3587" y="2638"/>
                  </a:lnTo>
                  <a:lnTo>
                    <a:pt x="3606" y="2661"/>
                  </a:lnTo>
                  <a:lnTo>
                    <a:pt x="3628" y="2682"/>
                  </a:lnTo>
                  <a:lnTo>
                    <a:pt x="3649" y="2702"/>
                  </a:lnTo>
                  <a:lnTo>
                    <a:pt x="3670" y="2720"/>
                  </a:lnTo>
                  <a:lnTo>
                    <a:pt x="3694" y="2738"/>
                  </a:lnTo>
                  <a:lnTo>
                    <a:pt x="3717" y="2753"/>
                  </a:lnTo>
                  <a:lnTo>
                    <a:pt x="3741" y="2767"/>
                  </a:lnTo>
                  <a:lnTo>
                    <a:pt x="3766" y="2779"/>
                  </a:lnTo>
                  <a:lnTo>
                    <a:pt x="3790" y="2790"/>
                  </a:lnTo>
                  <a:lnTo>
                    <a:pt x="3816" y="2799"/>
                  </a:lnTo>
                  <a:lnTo>
                    <a:pt x="3842" y="2806"/>
                  </a:lnTo>
                  <a:lnTo>
                    <a:pt x="3869" y="2812"/>
                  </a:lnTo>
                  <a:close/>
                  <a:moveTo>
                    <a:pt x="5027" y="3582"/>
                  </a:moveTo>
                  <a:lnTo>
                    <a:pt x="5027" y="3582"/>
                  </a:lnTo>
                  <a:lnTo>
                    <a:pt x="5026" y="3558"/>
                  </a:lnTo>
                  <a:lnTo>
                    <a:pt x="5025" y="3533"/>
                  </a:lnTo>
                  <a:lnTo>
                    <a:pt x="5021" y="3509"/>
                  </a:lnTo>
                  <a:lnTo>
                    <a:pt x="5018" y="3486"/>
                  </a:lnTo>
                  <a:lnTo>
                    <a:pt x="5013" y="3462"/>
                  </a:lnTo>
                  <a:lnTo>
                    <a:pt x="5007" y="3440"/>
                  </a:lnTo>
                  <a:lnTo>
                    <a:pt x="5001" y="3417"/>
                  </a:lnTo>
                  <a:lnTo>
                    <a:pt x="4993" y="3395"/>
                  </a:lnTo>
                  <a:lnTo>
                    <a:pt x="4985" y="3374"/>
                  </a:lnTo>
                  <a:lnTo>
                    <a:pt x="4975" y="3354"/>
                  </a:lnTo>
                  <a:lnTo>
                    <a:pt x="4965" y="3332"/>
                  </a:lnTo>
                  <a:lnTo>
                    <a:pt x="4953" y="3313"/>
                  </a:lnTo>
                  <a:lnTo>
                    <a:pt x="4941" y="3293"/>
                  </a:lnTo>
                  <a:lnTo>
                    <a:pt x="4928" y="3276"/>
                  </a:lnTo>
                  <a:lnTo>
                    <a:pt x="4915" y="3258"/>
                  </a:lnTo>
                  <a:lnTo>
                    <a:pt x="4901" y="3240"/>
                  </a:lnTo>
                  <a:lnTo>
                    <a:pt x="4886" y="3224"/>
                  </a:lnTo>
                  <a:lnTo>
                    <a:pt x="4870" y="3208"/>
                  </a:lnTo>
                  <a:lnTo>
                    <a:pt x="4854" y="3193"/>
                  </a:lnTo>
                  <a:lnTo>
                    <a:pt x="4837" y="3179"/>
                  </a:lnTo>
                  <a:lnTo>
                    <a:pt x="4819" y="3166"/>
                  </a:lnTo>
                  <a:lnTo>
                    <a:pt x="4801" y="3153"/>
                  </a:lnTo>
                  <a:lnTo>
                    <a:pt x="4782" y="3142"/>
                  </a:lnTo>
                  <a:lnTo>
                    <a:pt x="4763" y="3131"/>
                  </a:lnTo>
                  <a:lnTo>
                    <a:pt x="4743" y="3121"/>
                  </a:lnTo>
                  <a:lnTo>
                    <a:pt x="4723" y="3113"/>
                  </a:lnTo>
                  <a:lnTo>
                    <a:pt x="4701" y="3105"/>
                  </a:lnTo>
                  <a:lnTo>
                    <a:pt x="4680" y="3098"/>
                  </a:lnTo>
                  <a:lnTo>
                    <a:pt x="4659" y="3092"/>
                  </a:lnTo>
                  <a:lnTo>
                    <a:pt x="4638" y="3087"/>
                  </a:lnTo>
                  <a:lnTo>
                    <a:pt x="4615" y="3083"/>
                  </a:lnTo>
                  <a:lnTo>
                    <a:pt x="4592" y="3081"/>
                  </a:lnTo>
                  <a:lnTo>
                    <a:pt x="4530" y="3098"/>
                  </a:lnTo>
                  <a:lnTo>
                    <a:pt x="4469" y="3112"/>
                  </a:lnTo>
                  <a:lnTo>
                    <a:pt x="4406" y="3125"/>
                  </a:lnTo>
                  <a:lnTo>
                    <a:pt x="4343" y="3135"/>
                  </a:lnTo>
                  <a:lnTo>
                    <a:pt x="4279" y="3145"/>
                  </a:lnTo>
                  <a:lnTo>
                    <a:pt x="4215" y="3153"/>
                  </a:lnTo>
                  <a:lnTo>
                    <a:pt x="4150" y="3159"/>
                  </a:lnTo>
                  <a:lnTo>
                    <a:pt x="4084" y="3164"/>
                  </a:lnTo>
                  <a:lnTo>
                    <a:pt x="4084" y="2980"/>
                  </a:lnTo>
                  <a:lnTo>
                    <a:pt x="3844" y="2980"/>
                  </a:lnTo>
                  <a:lnTo>
                    <a:pt x="3844" y="3164"/>
                  </a:lnTo>
                  <a:lnTo>
                    <a:pt x="3777" y="3159"/>
                  </a:lnTo>
                  <a:lnTo>
                    <a:pt x="3713" y="3153"/>
                  </a:lnTo>
                  <a:lnTo>
                    <a:pt x="3649" y="3145"/>
                  </a:lnTo>
                  <a:lnTo>
                    <a:pt x="3585" y="3135"/>
                  </a:lnTo>
                  <a:lnTo>
                    <a:pt x="3521" y="3125"/>
                  </a:lnTo>
                  <a:lnTo>
                    <a:pt x="3459" y="3112"/>
                  </a:lnTo>
                  <a:lnTo>
                    <a:pt x="3397" y="3098"/>
                  </a:lnTo>
                  <a:lnTo>
                    <a:pt x="3335" y="3081"/>
                  </a:lnTo>
                  <a:lnTo>
                    <a:pt x="3312" y="3083"/>
                  </a:lnTo>
                  <a:lnTo>
                    <a:pt x="3290" y="3087"/>
                  </a:lnTo>
                  <a:lnTo>
                    <a:pt x="3269" y="3092"/>
                  </a:lnTo>
                  <a:lnTo>
                    <a:pt x="3246" y="3098"/>
                  </a:lnTo>
                  <a:lnTo>
                    <a:pt x="3226" y="3105"/>
                  </a:lnTo>
                  <a:lnTo>
                    <a:pt x="3205" y="3113"/>
                  </a:lnTo>
                  <a:lnTo>
                    <a:pt x="3185" y="3121"/>
                  </a:lnTo>
                  <a:lnTo>
                    <a:pt x="3165" y="3132"/>
                  </a:lnTo>
                  <a:lnTo>
                    <a:pt x="3146" y="3142"/>
                  </a:lnTo>
                  <a:lnTo>
                    <a:pt x="3127" y="3153"/>
                  </a:lnTo>
                  <a:lnTo>
                    <a:pt x="3108" y="3166"/>
                  </a:lnTo>
                  <a:lnTo>
                    <a:pt x="3091" y="3179"/>
                  </a:lnTo>
                  <a:lnTo>
                    <a:pt x="3074" y="3193"/>
                  </a:lnTo>
                  <a:lnTo>
                    <a:pt x="3058" y="3208"/>
                  </a:lnTo>
                  <a:lnTo>
                    <a:pt x="3042" y="3224"/>
                  </a:lnTo>
                  <a:lnTo>
                    <a:pt x="3027" y="3240"/>
                  </a:lnTo>
                  <a:lnTo>
                    <a:pt x="3013" y="3258"/>
                  </a:lnTo>
                  <a:lnTo>
                    <a:pt x="3000" y="3276"/>
                  </a:lnTo>
                  <a:lnTo>
                    <a:pt x="2987" y="3293"/>
                  </a:lnTo>
                  <a:lnTo>
                    <a:pt x="2974" y="3313"/>
                  </a:lnTo>
                  <a:lnTo>
                    <a:pt x="2963" y="3332"/>
                  </a:lnTo>
                  <a:lnTo>
                    <a:pt x="2953" y="3354"/>
                  </a:lnTo>
                  <a:lnTo>
                    <a:pt x="2943" y="3374"/>
                  </a:lnTo>
                  <a:lnTo>
                    <a:pt x="2935" y="3395"/>
                  </a:lnTo>
                  <a:lnTo>
                    <a:pt x="2927" y="3417"/>
                  </a:lnTo>
                  <a:lnTo>
                    <a:pt x="2921" y="3440"/>
                  </a:lnTo>
                  <a:lnTo>
                    <a:pt x="2915" y="3462"/>
                  </a:lnTo>
                  <a:lnTo>
                    <a:pt x="2910" y="3486"/>
                  </a:lnTo>
                  <a:lnTo>
                    <a:pt x="2905" y="3509"/>
                  </a:lnTo>
                  <a:lnTo>
                    <a:pt x="2903" y="3533"/>
                  </a:lnTo>
                  <a:lnTo>
                    <a:pt x="2902" y="3558"/>
                  </a:lnTo>
                  <a:lnTo>
                    <a:pt x="2901" y="3582"/>
                  </a:lnTo>
                  <a:lnTo>
                    <a:pt x="2901" y="4754"/>
                  </a:lnTo>
                  <a:lnTo>
                    <a:pt x="5027" y="4754"/>
                  </a:lnTo>
                  <a:lnTo>
                    <a:pt x="5027" y="3582"/>
                  </a:lnTo>
                  <a:close/>
                  <a:moveTo>
                    <a:pt x="1331" y="1775"/>
                  </a:moveTo>
                  <a:lnTo>
                    <a:pt x="1331" y="1775"/>
                  </a:lnTo>
                  <a:lnTo>
                    <a:pt x="1332" y="1732"/>
                  </a:lnTo>
                  <a:lnTo>
                    <a:pt x="1335" y="1692"/>
                  </a:lnTo>
                  <a:lnTo>
                    <a:pt x="1338" y="1653"/>
                  </a:lnTo>
                  <a:lnTo>
                    <a:pt x="1343" y="1615"/>
                  </a:lnTo>
                  <a:lnTo>
                    <a:pt x="1348" y="1580"/>
                  </a:lnTo>
                  <a:lnTo>
                    <a:pt x="1354" y="1546"/>
                  </a:lnTo>
                  <a:lnTo>
                    <a:pt x="1359" y="1513"/>
                  </a:lnTo>
                  <a:lnTo>
                    <a:pt x="1367" y="1481"/>
                  </a:lnTo>
                  <a:lnTo>
                    <a:pt x="1374" y="1451"/>
                  </a:lnTo>
                  <a:lnTo>
                    <a:pt x="1382" y="1422"/>
                  </a:lnTo>
                  <a:lnTo>
                    <a:pt x="1391" y="1395"/>
                  </a:lnTo>
                  <a:lnTo>
                    <a:pt x="1401" y="1370"/>
                  </a:lnTo>
                  <a:lnTo>
                    <a:pt x="1410" y="1345"/>
                  </a:lnTo>
                  <a:lnTo>
                    <a:pt x="1420" y="1323"/>
                  </a:lnTo>
                  <a:lnTo>
                    <a:pt x="1430" y="1300"/>
                  </a:lnTo>
                  <a:lnTo>
                    <a:pt x="1441" y="1280"/>
                  </a:lnTo>
                  <a:lnTo>
                    <a:pt x="1452" y="1261"/>
                  </a:lnTo>
                  <a:lnTo>
                    <a:pt x="1463" y="1245"/>
                  </a:lnTo>
                  <a:lnTo>
                    <a:pt x="1475" y="1228"/>
                  </a:lnTo>
                  <a:lnTo>
                    <a:pt x="1486" y="1214"/>
                  </a:lnTo>
                  <a:lnTo>
                    <a:pt x="1498" y="1201"/>
                  </a:lnTo>
                  <a:lnTo>
                    <a:pt x="1509" y="1188"/>
                  </a:lnTo>
                  <a:lnTo>
                    <a:pt x="1521" y="1178"/>
                  </a:lnTo>
                  <a:lnTo>
                    <a:pt x="1533" y="1169"/>
                  </a:lnTo>
                  <a:lnTo>
                    <a:pt x="1545" y="1161"/>
                  </a:lnTo>
                  <a:lnTo>
                    <a:pt x="1557" y="1154"/>
                  </a:lnTo>
                  <a:lnTo>
                    <a:pt x="1568" y="1149"/>
                  </a:lnTo>
                  <a:lnTo>
                    <a:pt x="1580" y="1145"/>
                  </a:lnTo>
                  <a:lnTo>
                    <a:pt x="1591" y="1142"/>
                  </a:lnTo>
                  <a:lnTo>
                    <a:pt x="1601" y="1141"/>
                  </a:lnTo>
                  <a:lnTo>
                    <a:pt x="1612" y="1140"/>
                  </a:lnTo>
                  <a:lnTo>
                    <a:pt x="1623" y="1141"/>
                  </a:lnTo>
                  <a:lnTo>
                    <a:pt x="1632" y="1143"/>
                  </a:lnTo>
                  <a:lnTo>
                    <a:pt x="1641" y="1147"/>
                  </a:lnTo>
                  <a:lnTo>
                    <a:pt x="1651" y="1152"/>
                  </a:lnTo>
                  <a:lnTo>
                    <a:pt x="1659" y="1158"/>
                  </a:lnTo>
                  <a:lnTo>
                    <a:pt x="1667" y="1165"/>
                  </a:lnTo>
                  <a:lnTo>
                    <a:pt x="1675" y="1173"/>
                  </a:lnTo>
                  <a:lnTo>
                    <a:pt x="1682" y="1182"/>
                  </a:lnTo>
                  <a:lnTo>
                    <a:pt x="1688" y="1193"/>
                  </a:lnTo>
                  <a:lnTo>
                    <a:pt x="1693" y="1205"/>
                  </a:lnTo>
                  <a:lnTo>
                    <a:pt x="1698" y="1218"/>
                  </a:lnTo>
                  <a:lnTo>
                    <a:pt x="1702" y="1232"/>
                  </a:lnTo>
                  <a:lnTo>
                    <a:pt x="1705" y="1247"/>
                  </a:lnTo>
                  <a:lnTo>
                    <a:pt x="1708" y="1264"/>
                  </a:lnTo>
                  <a:lnTo>
                    <a:pt x="1709" y="1281"/>
                  </a:lnTo>
                  <a:lnTo>
                    <a:pt x="1709" y="1300"/>
                  </a:lnTo>
                  <a:lnTo>
                    <a:pt x="1709" y="1320"/>
                  </a:lnTo>
                  <a:lnTo>
                    <a:pt x="1708" y="1342"/>
                  </a:lnTo>
                  <a:lnTo>
                    <a:pt x="1704" y="1364"/>
                  </a:lnTo>
                  <a:lnTo>
                    <a:pt x="1700" y="1387"/>
                  </a:lnTo>
                  <a:lnTo>
                    <a:pt x="1696" y="1411"/>
                  </a:lnTo>
                  <a:lnTo>
                    <a:pt x="1690" y="1436"/>
                  </a:lnTo>
                  <a:lnTo>
                    <a:pt x="1682" y="1463"/>
                  </a:lnTo>
                  <a:lnTo>
                    <a:pt x="1673" y="1490"/>
                  </a:lnTo>
                  <a:lnTo>
                    <a:pt x="1664" y="1519"/>
                  </a:lnTo>
                  <a:lnTo>
                    <a:pt x="1652" y="1548"/>
                  </a:lnTo>
                  <a:lnTo>
                    <a:pt x="1639" y="1579"/>
                  </a:lnTo>
                  <a:lnTo>
                    <a:pt x="1626" y="1611"/>
                  </a:lnTo>
                  <a:lnTo>
                    <a:pt x="1610" y="1643"/>
                  </a:lnTo>
                  <a:lnTo>
                    <a:pt x="1593" y="1677"/>
                  </a:lnTo>
                  <a:lnTo>
                    <a:pt x="1574" y="1711"/>
                  </a:lnTo>
                  <a:lnTo>
                    <a:pt x="1554" y="1746"/>
                  </a:lnTo>
                  <a:lnTo>
                    <a:pt x="1532" y="1783"/>
                  </a:lnTo>
                  <a:lnTo>
                    <a:pt x="1564" y="1776"/>
                  </a:lnTo>
                  <a:lnTo>
                    <a:pt x="1595" y="1768"/>
                  </a:lnTo>
                  <a:lnTo>
                    <a:pt x="1625" y="1759"/>
                  </a:lnTo>
                  <a:lnTo>
                    <a:pt x="1654" y="1749"/>
                  </a:lnTo>
                  <a:lnTo>
                    <a:pt x="1683" y="1738"/>
                  </a:lnTo>
                  <a:lnTo>
                    <a:pt x="1710" y="1725"/>
                  </a:lnTo>
                  <a:lnTo>
                    <a:pt x="1736" y="1712"/>
                  </a:lnTo>
                  <a:lnTo>
                    <a:pt x="1762" y="1699"/>
                  </a:lnTo>
                  <a:lnTo>
                    <a:pt x="1787" y="1684"/>
                  </a:lnTo>
                  <a:lnTo>
                    <a:pt x="1810" y="1667"/>
                  </a:lnTo>
                  <a:lnTo>
                    <a:pt x="1833" y="1651"/>
                  </a:lnTo>
                  <a:lnTo>
                    <a:pt x="1855" y="1633"/>
                  </a:lnTo>
                  <a:lnTo>
                    <a:pt x="1875" y="1614"/>
                  </a:lnTo>
                  <a:lnTo>
                    <a:pt x="1895" y="1594"/>
                  </a:lnTo>
                  <a:lnTo>
                    <a:pt x="1914" y="1574"/>
                  </a:lnTo>
                  <a:lnTo>
                    <a:pt x="1932" y="1553"/>
                  </a:lnTo>
                  <a:lnTo>
                    <a:pt x="1948" y="1530"/>
                  </a:lnTo>
                  <a:lnTo>
                    <a:pt x="1964" y="1508"/>
                  </a:lnTo>
                  <a:lnTo>
                    <a:pt x="1978" y="1484"/>
                  </a:lnTo>
                  <a:lnTo>
                    <a:pt x="1991" y="1460"/>
                  </a:lnTo>
                  <a:lnTo>
                    <a:pt x="2004" y="1434"/>
                  </a:lnTo>
                  <a:lnTo>
                    <a:pt x="2014" y="1408"/>
                  </a:lnTo>
                  <a:lnTo>
                    <a:pt x="2024" y="1381"/>
                  </a:lnTo>
                  <a:lnTo>
                    <a:pt x="2033" y="1352"/>
                  </a:lnTo>
                  <a:lnTo>
                    <a:pt x="2040" y="1324"/>
                  </a:lnTo>
                  <a:lnTo>
                    <a:pt x="2047" y="1294"/>
                  </a:lnTo>
                  <a:lnTo>
                    <a:pt x="2052" y="1265"/>
                  </a:lnTo>
                  <a:lnTo>
                    <a:pt x="2057" y="1234"/>
                  </a:lnTo>
                  <a:lnTo>
                    <a:pt x="2059" y="1204"/>
                  </a:lnTo>
                  <a:lnTo>
                    <a:pt x="2060" y="1171"/>
                  </a:lnTo>
                  <a:lnTo>
                    <a:pt x="2062" y="1139"/>
                  </a:lnTo>
                  <a:lnTo>
                    <a:pt x="2060" y="1104"/>
                  </a:lnTo>
                  <a:lnTo>
                    <a:pt x="2057" y="1055"/>
                  </a:lnTo>
                  <a:lnTo>
                    <a:pt x="2051" y="1004"/>
                  </a:lnTo>
                  <a:lnTo>
                    <a:pt x="2043" y="956"/>
                  </a:lnTo>
                  <a:lnTo>
                    <a:pt x="2032" y="906"/>
                  </a:lnTo>
                  <a:lnTo>
                    <a:pt x="2019" y="859"/>
                  </a:lnTo>
                  <a:lnTo>
                    <a:pt x="2005" y="811"/>
                  </a:lnTo>
                  <a:lnTo>
                    <a:pt x="1988" y="765"/>
                  </a:lnTo>
                  <a:lnTo>
                    <a:pt x="1971" y="719"/>
                  </a:lnTo>
                  <a:lnTo>
                    <a:pt x="1951" y="674"/>
                  </a:lnTo>
                  <a:lnTo>
                    <a:pt x="1931" y="629"/>
                  </a:lnTo>
                  <a:lnTo>
                    <a:pt x="1907" y="586"/>
                  </a:lnTo>
                  <a:lnTo>
                    <a:pt x="1883" y="544"/>
                  </a:lnTo>
                  <a:lnTo>
                    <a:pt x="1859" y="503"/>
                  </a:lnTo>
                  <a:lnTo>
                    <a:pt x="1833" y="463"/>
                  </a:lnTo>
                  <a:lnTo>
                    <a:pt x="1807" y="424"/>
                  </a:lnTo>
                  <a:lnTo>
                    <a:pt x="1778" y="387"/>
                  </a:lnTo>
                  <a:lnTo>
                    <a:pt x="1750" y="350"/>
                  </a:lnTo>
                  <a:lnTo>
                    <a:pt x="1722" y="315"/>
                  </a:lnTo>
                  <a:lnTo>
                    <a:pt x="1692" y="282"/>
                  </a:lnTo>
                  <a:lnTo>
                    <a:pt x="1663" y="250"/>
                  </a:lnTo>
                  <a:lnTo>
                    <a:pt x="1633" y="219"/>
                  </a:lnTo>
                  <a:lnTo>
                    <a:pt x="1604" y="191"/>
                  </a:lnTo>
                  <a:lnTo>
                    <a:pt x="1574" y="163"/>
                  </a:lnTo>
                  <a:lnTo>
                    <a:pt x="1544" y="138"/>
                  </a:lnTo>
                  <a:lnTo>
                    <a:pt x="1515" y="114"/>
                  </a:lnTo>
                  <a:lnTo>
                    <a:pt x="1486" y="92"/>
                  </a:lnTo>
                  <a:lnTo>
                    <a:pt x="1457" y="72"/>
                  </a:lnTo>
                  <a:lnTo>
                    <a:pt x="1429" y="53"/>
                  </a:lnTo>
                  <a:lnTo>
                    <a:pt x="1402" y="37"/>
                  </a:lnTo>
                  <a:lnTo>
                    <a:pt x="1376" y="22"/>
                  </a:lnTo>
                  <a:lnTo>
                    <a:pt x="1350" y="11"/>
                  </a:lnTo>
                  <a:lnTo>
                    <a:pt x="1326" y="0"/>
                  </a:lnTo>
                  <a:lnTo>
                    <a:pt x="1329" y="18"/>
                  </a:lnTo>
                  <a:lnTo>
                    <a:pt x="1331" y="34"/>
                  </a:lnTo>
                  <a:lnTo>
                    <a:pt x="1333" y="52"/>
                  </a:lnTo>
                  <a:lnTo>
                    <a:pt x="1333" y="68"/>
                  </a:lnTo>
                  <a:lnTo>
                    <a:pt x="1333" y="103"/>
                  </a:lnTo>
                  <a:lnTo>
                    <a:pt x="1331" y="136"/>
                  </a:lnTo>
                  <a:lnTo>
                    <a:pt x="1325" y="169"/>
                  </a:lnTo>
                  <a:lnTo>
                    <a:pt x="1318" y="202"/>
                  </a:lnTo>
                  <a:lnTo>
                    <a:pt x="1309" y="235"/>
                  </a:lnTo>
                  <a:lnTo>
                    <a:pt x="1297" y="267"/>
                  </a:lnTo>
                  <a:lnTo>
                    <a:pt x="1284" y="300"/>
                  </a:lnTo>
                  <a:lnTo>
                    <a:pt x="1269" y="332"/>
                  </a:lnTo>
                  <a:lnTo>
                    <a:pt x="1252" y="363"/>
                  </a:lnTo>
                  <a:lnTo>
                    <a:pt x="1234" y="396"/>
                  </a:lnTo>
                  <a:lnTo>
                    <a:pt x="1215" y="428"/>
                  </a:lnTo>
                  <a:lnTo>
                    <a:pt x="1195" y="460"/>
                  </a:lnTo>
                  <a:lnTo>
                    <a:pt x="1153" y="525"/>
                  </a:lnTo>
                  <a:lnTo>
                    <a:pt x="1064" y="656"/>
                  </a:lnTo>
                  <a:lnTo>
                    <a:pt x="1020" y="723"/>
                  </a:lnTo>
                  <a:lnTo>
                    <a:pt x="998" y="758"/>
                  </a:lnTo>
                  <a:lnTo>
                    <a:pt x="977" y="792"/>
                  </a:lnTo>
                  <a:lnTo>
                    <a:pt x="957" y="826"/>
                  </a:lnTo>
                  <a:lnTo>
                    <a:pt x="938" y="861"/>
                  </a:lnTo>
                  <a:lnTo>
                    <a:pt x="920" y="897"/>
                  </a:lnTo>
                  <a:lnTo>
                    <a:pt x="903" y="933"/>
                  </a:lnTo>
                  <a:lnTo>
                    <a:pt x="887" y="970"/>
                  </a:lnTo>
                  <a:lnTo>
                    <a:pt x="874" y="1008"/>
                  </a:lnTo>
                  <a:lnTo>
                    <a:pt x="863" y="1045"/>
                  </a:lnTo>
                  <a:lnTo>
                    <a:pt x="852" y="1083"/>
                  </a:lnTo>
                  <a:lnTo>
                    <a:pt x="846" y="1115"/>
                  </a:lnTo>
                  <a:lnTo>
                    <a:pt x="841" y="1147"/>
                  </a:lnTo>
                  <a:lnTo>
                    <a:pt x="838" y="1179"/>
                  </a:lnTo>
                  <a:lnTo>
                    <a:pt x="838" y="1210"/>
                  </a:lnTo>
                  <a:lnTo>
                    <a:pt x="838" y="1240"/>
                  </a:lnTo>
                  <a:lnTo>
                    <a:pt x="840" y="1271"/>
                  </a:lnTo>
                  <a:lnTo>
                    <a:pt x="844" y="1300"/>
                  </a:lnTo>
                  <a:lnTo>
                    <a:pt x="850" y="1330"/>
                  </a:lnTo>
                  <a:lnTo>
                    <a:pt x="857" y="1358"/>
                  </a:lnTo>
                  <a:lnTo>
                    <a:pt x="865" y="1387"/>
                  </a:lnTo>
                  <a:lnTo>
                    <a:pt x="874" y="1414"/>
                  </a:lnTo>
                  <a:lnTo>
                    <a:pt x="886" y="1441"/>
                  </a:lnTo>
                  <a:lnTo>
                    <a:pt x="898" y="1467"/>
                  </a:lnTo>
                  <a:lnTo>
                    <a:pt x="912" y="1493"/>
                  </a:lnTo>
                  <a:lnTo>
                    <a:pt x="928" y="1517"/>
                  </a:lnTo>
                  <a:lnTo>
                    <a:pt x="944" y="1541"/>
                  </a:lnTo>
                  <a:lnTo>
                    <a:pt x="962" y="1565"/>
                  </a:lnTo>
                  <a:lnTo>
                    <a:pt x="979" y="1586"/>
                  </a:lnTo>
                  <a:lnTo>
                    <a:pt x="1000" y="1607"/>
                  </a:lnTo>
                  <a:lnTo>
                    <a:pt x="1020" y="1627"/>
                  </a:lnTo>
                  <a:lnTo>
                    <a:pt x="1042" y="1646"/>
                  </a:lnTo>
                  <a:lnTo>
                    <a:pt x="1064" y="1664"/>
                  </a:lnTo>
                  <a:lnTo>
                    <a:pt x="1088" y="1682"/>
                  </a:lnTo>
                  <a:lnTo>
                    <a:pt x="1112" y="1697"/>
                  </a:lnTo>
                  <a:lnTo>
                    <a:pt x="1136" y="1711"/>
                  </a:lnTo>
                  <a:lnTo>
                    <a:pt x="1162" y="1724"/>
                  </a:lnTo>
                  <a:lnTo>
                    <a:pt x="1190" y="1736"/>
                  </a:lnTo>
                  <a:lnTo>
                    <a:pt x="1217" y="1746"/>
                  </a:lnTo>
                  <a:lnTo>
                    <a:pt x="1244" y="1756"/>
                  </a:lnTo>
                  <a:lnTo>
                    <a:pt x="1272" y="1763"/>
                  </a:lnTo>
                  <a:lnTo>
                    <a:pt x="1302" y="1770"/>
                  </a:lnTo>
                  <a:lnTo>
                    <a:pt x="1331" y="1775"/>
                  </a:lnTo>
                  <a:close/>
                  <a:moveTo>
                    <a:pt x="485" y="3003"/>
                  </a:moveTo>
                  <a:lnTo>
                    <a:pt x="485" y="3003"/>
                  </a:lnTo>
                  <a:lnTo>
                    <a:pt x="484" y="2961"/>
                  </a:lnTo>
                  <a:lnTo>
                    <a:pt x="480" y="2921"/>
                  </a:lnTo>
                  <a:lnTo>
                    <a:pt x="474" y="2882"/>
                  </a:lnTo>
                  <a:lnTo>
                    <a:pt x="467" y="2845"/>
                  </a:lnTo>
                  <a:lnTo>
                    <a:pt x="458" y="2810"/>
                  </a:lnTo>
                  <a:lnTo>
                    <a:pt x="448" y="2774"/>
                  </a:lnTo>
                  <a:lnTo>
                    <a:pt x="427" y="2706"/>
                  </a:lnTo>
                  <a:lnTo>
                    <a:pt x="417" y="2670"/>
                  </a:lnTo>
                  <a:lnTo>
                    <a:pt x="406" y="2634"/>
                  </a:lnTo>
                  <a:lnTo>
                    <a:pt x="395" y="2596"/>
                  </a:lnTo>
                  <a:lnTo>
                    <a:pt x="387" y="2557"/>
                  </a:lnTo>
                  <a:lnTo>
                    <a:pt x="380" y="2516"/>
                  </a:lnTo>
                  <a:lnTo>
                    <a:pt x="374" y="2472"/>
                  </a:lnTo>
                  <a:lnTo>
                    <a:pt x="371" y="2425"/>
                  </a:lnTo>
                  <a:lnTo>
                    <a:pt x="369" y="2374"/>
                  </a:lnTo>
                  <a:lnTo>
                    <a:pt x="330" y="2399"/>
                  </a:lnTo>
                  <a:lnTo>
                    <a:pt x="293" y="2426"/>
                  </a:lnTo>
                  <a:lnTo>
                    <a:pt x="257" y="2456"/>
                  </a:lnTo>
                  <a:lnTo>
                    <a:pt x="223" y="2486"/>
                  </a:lnTo>
                  <a:lnTo>
                    <a:pt x="190" y="2519"/>
                  </a:lnTo>
                  <a:lnTo>
                    <a:pt x="159" y="2554"/>
                  </a:lnTo>
                  <a:lnTo>
                    <a:pt x="131" y="2589"/>
                  </a:lnTo>
                  <a:lnTo>
                    <a:pt x="105" y="2626"/>
                  </a:lnTo>
                  <a:lnTo>
                    <a:pt x="81" y="2662"/>
                  </a:lnTo>
                  <a:lnTo>
                    <a:pt x="61" y="2701"/>
                  </a:lnTo>
                  <a:lnTo>
                    <a:pt x="52" y="2720"/>
                  </a:lnTo>
                  <a:lnTo>
                    <a:pt x="42" y="2740"/>
                  </a:lnTo>
                  <a:lnTo>
                    <a:pt x="35" y="2760"/>
                  </a:lnTo>
                  <a:lnTo>
                    <a:pt x="28" y="2779"/>
                  </a:lnTo>
                  <a:lnTo>
                    <a:pt x="21" y="2799"/>
                  </a:lnTo>
                  <a:lnTo>
                    <a:pt x="15" y="2819"/>
                  </a:lnTo>
                  <a:lnTo>
                    <a:pt x="11" y="2839"/>
                  </a:lnTo>
                  <a:lnTo>
                    <a:pt x="7" y="2859"/>
                  </a:lnTo>
                  <a:lnTo>
                    <a:pt x="4" y="2879"/>
                  </a:lnTo>
                  <a:lnTo>
                    <a:pt x="1" y="2898"/>
                  </a:lnTo>
                  <a:lnTo>
                    <a:pt x="0" y="2918"/>
                  </a:lnTo>
                  <a:lnTo>
                    <a:pt x="0" y="2938"/>
                  </a:lnTo>
                  <a:lnTo>
                    <a:pt x="1" y="2965"/>
                  </a:lnTo>
                  <a:lnTo>
                    <a:pt x="4" y="2991"/>
                  </a:lnTo>
                  <a:lnTo>
                    <a:pt x="8" y="3017"/>
                  </a:lnTo>
                  <a:lnTo>
                    <a:pt x="14" y="3042"/>
                  </a:lnTo>
                  <a:lnTo>
                    <a:pt x="22" y="3066"/>
                  </a:lnTo>
                  <a:lnTo>
                    <a:pt x="32" y="3089"/>
                  </a:lnTo>
                  <a:lnTo>
                    <a:pt x="42" y="3110"/>
                  </a:lnTo>
                  <a:lnTo>
                    <a:pt x="55" y="3131"/>
                  </a:lnTo>
                  <a:lnTo>
                    <a:pt x="70" y="3149"/>
                  </a:lnTo>
                  <a:lnTo>
                    <a:pt x="86" y="3167"/>
                  </a:lnTo>
                  <a:lnTo>
                    <a:pt x="104" y="3182"/>
                  </a:lnTo>
                  <a:lnTo>
                    <a:pt x="123" y="3197"/>
                  </a:lnTo>
                  <a:lnTo>
                    <a:pt x="143" y="3208"/>
                  </a:lnTo>
                  <a:lnTo>
                    <a:pt x="165" y="3218"/>
                  </a:lnTo>
                  <a:lnTo>
                    <a:pt x="188" y="3225"/>
                  </a:lnTo>
                  <a:lnTo>
                    <a:pt x="212" y="3230"/>
                  </a:lnTo>
                  <a:lnTo>
                    <a:pt x="237" y="3231"/>
                  </a:lnTo>
                  <a:lnTo>
                    <a:pt x="262" y="3231"/>
                  </a:lnTo>
                  <a:lnTo>
                    <a:pt x="287" y="3227"/>
                  </a:lnTo>
                  <a:lnTo>
                    <a:pt x="312" y="3221"/>
                  </a:lnTo>
                  <a:lnTo>
                    <a:pt x="335" y="3214"/>
                  </a:lnTo>
                  <a:lnTo>
                    <a:pt x="358" y="3204"/>
                  </a:lnTo>
                  <a:lnTo>
                    <a:pt x="379" y="3191"/>
                  </a:lnTo>
                  <a:lnTo>
                    <a:pt x="399" y="3177"/>
                  </a:lnTo>
                  <a:lnTo>
                    <a:pt x="418" y="3161"/>
                  </a:lnTo>
                  <a:lnTo>
                    <a:pt x="434" y="3142"/>
                  </a:lnTo>
                  <a:lnTo>
                    <a:pt x="450" y="3123"/>
                  </a:lnTo>
                  <a:lnTo>
                    <a:pt x="461" y="3101"/>
                  </a:lnTo>
                  <a:lnTo>
                    <a:pt x="467" y="3090"/>
                  </a:lnTo>
                  <a:lnTo>
                    <a:pt x="472" y="3079"/>
                  </a:lnTo>
                  <a:lnTo>
                    <a:pt x="476" y="3067"/>
                  </a:lnTo>
                  <a:lnTo>
                    <a:pt x="479" y="3055"/>
                  </a:lnTo>
                  <a:lnTo>
                    <a:pt x="481" y="3042"/>
                  </a:lnTo>
                  <a:lnTo>
                    <a:pt x="484" y="3029"/>
                  </a:lnTo>
                  <a:lnTo>
                    <a:pt x="485" y="3016"/>
                  </a:lnTo>
                  <a:lnTo>
                    <a:pt x="485" y="3003"/>
                  </a:lnTo>
                  <a:close/>
                  <a:moveTo>
                    <a:pt x="373" y="3378"/>
                  </a:moveTo>
                  <a:lnTo>
                    <a:pt x="373" y="4754"/>
                  </a:lnTo>
                  <a:lnTo>
                    <a:pt x="2499" y="4754"/>
                  </a:lnTo>
                  <a:lnTo>
                    <a:pt x="2499" y="2650"/>
                  </a:lnTo>
                  <a:lnTo>
                    <a:pt x="2498" y="2626"/>
                  </a:lnTo>
                  <a:lnTo>
                    <a:pt x="2497" y="2602"/>
                  </a:lnTo>
                  <a:lnTo>
                    <a:pt x="2495" y="2577"/>
                  </a:lnTo>
                  <a:lnTo>
                    <a:pt x="2491" y="2554"/>
                  </a:lnTo>
                  <a:lnTo>
                    <a:pt x="2485" y="2531"/>
                  </a:lnTo>
                  <a:lnTo>
                    <a:pt x="2481" y="2508"/>
                  </a:lnTo>
                  <a:lnTo>
                    <a:pt x="2473" y="2485"/>
                  </a:lnTo>
                  <a:lnTo>
                    <a:pt x="2465" y="2464"/>
                  </a:lnTo>
                  <a:lnTo>
                    <a:pt x="2457" y="2443"/>
                  </a:lnTo>
                  <a:lnTo>
                    <a:pt x="2447" y="2421"/>
                  </a:lnTo>
                  <a:lnTo>
                    <a:pt x="2437" y="2401"/>
                  </a:lnTo>
                  <a:lnTo>
                    <a:pt x="2426" y="2381"/>
                  </a:lnTo>
                  <a:lnTo>
                    <a:pt x="2414" y="2362"/>
                  </a:lnTo>
                  <a:lnTo>
                    <a:pt x="2401" y="2343"/>
                  </a:lnTo>
                  <a:lnTo>
                    <a:pt x="2387" y="2326"/>
                  </a:lnTo>
                  <a:lnTo>
                    <a:pt x="2373" y="2309"/>
                  </a:lnTo>
                  <a:lnTo>
                    <a:pt x="2358" y="2293"/>
                  </a:lnTo>
                  <a:lnTo>
                    <a:pt x="2342" y="2276"/>
                  </a:lnTo>
                  <a:lnTo>
                    <a:pt x="2326" y="2262"/>
                  </a:lnTo>
                  <a:lnTo>
                    <a:pt x="2309" y="2248"/>
                  </a:lnTo>
                  <a:lnTo>
                    <a:pt x="2292" y="2234"/>
                  </a:lnTo>
                  <a:lnTo>
                    <a:pt x="2273" y="2222"/>
                  </a:lnTo>
                  <a:lnTo>
                    <a:pt x="2254" y="2210"/>
                  </a:lnTo>
                  <a:lnTo>
                    <a:pt x="2235" y="2200"/>
                  </a:lnTo>
                  <a:lnTo>
                    <a:pt x="2215" y="2190"/>
                  </a:lnTo>
                  <a:lnTo>
                    <a:pt x="2195" y="2181"/>
                  </a:lnTo>
                  <a:lnTo>
                    <a:pt x="2174" y="2172"/>
                  </a:lnTo>
                  <a:lnTo>
                    <a:pt x="2154" y="2165"/>
                  </a:lnTo>
                  <a:lnTo>
                    <a:pt x="2131" y="2161"/>
                  </a:lnTo>
                  <a:lnTo>
                    <a:pt x="2110" y="2155"/>
                  </a:lnTo>
                  <a:lnTo>
                    <a:pt x="2088" y="2151"/>
                  </a:lnTo>
                  <a:lnTo>
                    <a:pt x="2065" y="2149"/>
                  </a:lnTo>
                  <a:lnTo>
                    <a:pt x="2003" y="2165"/>
                  </a:lnTo>
                  <a:lnTo>
                    <a:pt x="1941" y="2179"/>
                  </a:lnTo>
                  <a:lnTo>
                    <a:pt x="1879" y="2192"/>
                  </a:lnTo>
                  <a:lnTo>
                    <a:pt x="1815" y="2204"/>
                  </a:lnTo>
                  <a:lnTo>
                    <a:pt x="1751" y="2214"/>
                  </a:lnTo>
                  <a:lnTo>
                    <a:pt x="1688" y="2221"/>
                  </a:lnTo>
                  <a:lnTo>
                    <a:pt x="1623" y="2228"/>
                  </a:lnTo>
                  <a:lnTo>
                    <a:pt x="1557" y="2231"/>
                  </a:lnTo>
                  <a:lnTo>
                    <a:pt x="1557" y="1964"/>
                  </a:lnTo>
                  <a:lnTo>
                    <a:pt x="1316" y="1964"/>
                  </a:lnTo>
                  <a:lnTo>
                    <a:pt x="1316" y="2231"/>
                  </a:lnTo>
                  <a:lnTo>
                    <a:pt x="1251" y="2228"/>
                  </a:lnTo>
                  <a:lnTo>
                    <a:pt x="1186" y="2221"/>
                  </a:lnTo>
                  <a:lnTo>
                    <a:pt x="1121" y="2214"/>
                  </a:lnTo>
                  <a:lnTo>
                    <a:pt x="1057" y="2204"/>
                  </a:lnTo>
                  <a:lnTo>
                    <a:pt x="994" y="2192"/>
                  </a:lnTo>
                  <a:lnTo>
                    <a:pt x="931" y="2179"/>
                  </a:lnTo>
                  <a:lnTo>
                    <a:pt x="870" y="2165"/>
                  </a:lnTo>
                  <a:lnTo>
                    <a:pt x="808" y="2149"/>
                  </a:lnTo>
                  <a:lnTo>
                    <a:pt x="788" y="2151"/>
                  </a:lnTo>
                  <a:lnTo>
                    <a:pt x="769" y="2154"/>
                  </a:lnTo>
                  <a:lnTo>
                    <a:pt x="752" y="2158"/>
                  </a:lnTo>
                  <a:lnTo>
                    <a:pt x="733" y="2163"/>
                  </a:lnTo>
                  <a:lnTo>
                    <a:pt x="715" y="2168"/>
                  </a:lnTo>
                  <a:lnTo>
                    <a:pt x="697" y="2174"/>
                  </a:lnTo>
                  <a:lnTo>
                    <a:pt x="680" y="2181"/>
                  </a:lnTo>
                  <a:lnTo>
                    <a:pt x="663" y="2188"/>
                  </a:lnTo>
                  <a:lnTo>
                    <a:pt x="646" y="2196"/>
                  </a:lnTo>
                  <a:lnTo>
                    <a:pt x="629" y="2205"/>
                  </a:lnTo>
                  <a:lnTo>
                    <a:pt x="614" y="2215"/>
                  </a:lnTo>
                  <a:lnTo>
                    <a:pt x="598" y="2224"/>
                  </a:lnTo>
                  <a:lnTo>
                    <a:pt x="568" y="2247"/>
                  </a:lnTo>
                  <a:lnTo>
                    <a:pt x="539" y="2270"/>
                  </a:lnTo>
                  <a:lnTo>
                    <a:pt x="538" y="2375"/>
                  </a:lnTo>
                  <a:lnTo>
                    <a:pt x="539" y="2419"/>
                  </a:lnTo>
                  <a:lnTo>
                    <a:pt x="543" y="2458"/>
                  </a:lnTo>
                  <a:lnTo>
                    <a:pt x="548" y="2496"/>
                  </a:lnTo>
                  <a:lnTo>
                    <a:pt x="555" y="2531"/>
                  </a:lnTo>
                  <a:lnTo>
                    <a:pt x="563" y="2567"/>
                  </a:lnTo>
                  <a:lnTo>
                    <a:pt x="571" y="2600"/>
                  </a:lnTo>
                  <a:lnTo>
                    <a:pt x="592" y="2668"/>
                  </a:lnTo>
                  <a:lnTo>
                    <a:pt x="615" y="2740"/>
                  </a:lnTo>
                  <a:lnTo>
                    <a:pt x="625" y="2778"/>
                  </a:lnTo>
                  <a:lnTo>
                    <a:pt x="635" y="2818"/>
                  </a:lnTo>
                  <a:lnTo>
                    <a:pt x="643" y="2860"/>
                  </a:lnTo>
                  <a:lnTo>
                    <a:pt x="649" y="2905"/>
                  </a:lnTo>
                  <a:lnTo>
                    <a:pt x="653" y="2952"/>
                  </a:lnTo>
                  <a:lnTo>
                    <a:pt x="654" y="2977"/>
                  </a:lnTo>
                  <a:lnTo>
                    <a:pt x="655" y="3003"/>
                  </a:lnTo>
                  <a:lnTo>
                    <a:pt x="654" y="3023"/>
                  </a:lnTo>
                  <a:lnTo>
                    <a:pt x="653" y="3044"/>
                  </a:lnTo>
                  <a:lnTo>
                    <a:pt x="650" y="3064"/>
                  </a:lnTo>
                  <a:lnTo>
                    <a:pt x="646" y="3085"/>
                  </a:lnTo>
                  <a:lnTo>
                    <a:pt x="641" y="3105"/>
                  </a:lnTo>
                  <a:lnTo>
                    <a:pt x="636" y="3123"/>
                  </a:lnTo>
                  <a:lnTo>
                    <a:pt x="629" y="3142"/>
                  </a:lnTo>
                  <a:lnTo>
                    <a:pt x="621" y="3161"/>
                  </a:lnTo>
                  <a:lnTo>
                    <a:pt x="612" y="3179"/>
                  </a:lnTo>
                  <a:lnTo>
                    <a:pt x="602" y="3197"/>
                  </a:lnTo>
                  <a:lnTo>
                    <a:pt x="591" y="3214"/>
                  </a:lnTo>
                  <a:lnTo>
                    <a:pt x="581" y="3231"/>
                  </a:lnTo>
                  <a:lnTo>
                    <a:pt x="568" y="3247"/>
                  </a:lnTo>
                  <a:lnTo>
                    <a:pt x="553" y="3263"/>
                  </a:lnTo>
                  <a:lnTo>
                    <a:pt x="539" y="3278"/>
                  </a:lnTo>
                  <a:lnTo>
                    <a:pt x="524" y="3292"/>
                  </a:lnTo>
                  <a:lnTo>
                    <a:pt x="507" y="3306"/>
                  </a:lnTo>
                  <a:lnTo>
                    <a:pt x="490" y="3319"/>
                  </a:lnTo>
                  <a:lnTo>
                    <a:pt x="472" y="3332"/>
                  </a:lnTo>
                  <a:lnTo>
                    <a:pt x="453" y="3343"/>
                  </a:lnTo>
                  <a:lnTo>
                    <a:pt x="434" y="3354"/>
                  </a:lnTo>
                  <a:lnTo>
                    <a:pt x="414" y="3363"/>
                  </a:lnTo>
                  <a:lnTo>
                    <a:pt x="394" y="3371"/>
                  </a:lnTo>
                  <a:lnTo>
                    <a:pt x="373" y="337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2350" dirty="0">
                <a:solidFill>
                  <a:srgbClr val="FFFFFF"/>
                </a:solidFill>
              </a:endParaRPr>
            </a:p>
          </p:txBody>
        </p:sp>
        <p:sp>
          <p:nvSpPr>
            <p:cNvPr id="54" name="矩形 53"/>
            <p:cNvSpPr/>
            <p:nvPr/>
          </p:nvSpPr>
          <p:spPr>
            <a:xfrm>
              <a:off x="892917" y="4690985"/>
              <a:ext cx="3188315" cy="315526"/>
            </a:xfrm>
            <a:prstGeom prst="rect">
              <a:avLst/>
            </a:prstGeom>
          </p:spPr>
          <p:txBody>
            <a:bodyPr wrap="none">
              <a:spAutoFit/>
            </a:bodyPr>
            <a:lstStyle/>
            <a:p>
              <a:r>
                <a:rPr lang="en-US"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1800</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多名同志牺牲在脱贫攻坚一线</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7287" r="44109"/>
          <a:stretch>
            <a:fillRect/>
          </a:stretch>
        </p:blipFill>
        <p:spPr>
          <a:xfrm>
            <a:off x="1340261" y="2078036"/>
            <a:ext cx="3056863" cy="4177237"/>
          </a:xfrm>
          <a:prstGeom prst="rect">
            <a:avLst/>
          </a:prstGeom>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对党忠诚、不负人民</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217558"/>
            <a:ext cx="7919467" cy="412115"/>
          </a:xfrm>
          <a:prstGeom prst="rect">
            <a:avLst/>
          </a:prstGeom>
        </p:spPr>
        <p:txBody>
          <a:bodyPr wrap="square">
            <a:spAutoFit/>
          </a:bodyPr>
          <a:lstStyle/>
          <a:p>
            <a:r>
              <a:rPr lang="zh-CN" altLang="zh-CN" sz="2090" dirty="0">
                <a:solidFill>
                  <a:srgbClr val="C00000"/>
                </a:solidFill>
                <a:latin typeface="思源黑体 CN Medium" panose="020B0600000000000000" pitchFamily="34" charset="-122"/>
                <a:ea typeface="思源黑体 CN Medium" panose="020B0600000000000000" pitchFamily="34" charset="-122"/>
                <a:cs typeface="+mn-ea"/>
              </a:rPr>
              <a:t>对党忠诚、不负人民，</a:t>
            </a: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从价值取向上明确中国共产党人之情感。 </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sp>
        <p:nvSpPr>
          <p:cNvPr id="9" name="矩形 8"/>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sp>
        <p:nvSpPr>
          <p:cNvPr id="47" name="PA-圆角矩形 20"/>
          <p:cNvSpPr/>
          <p:nvPr>
            <p:custDataLst>
              <p:tags r:id="rId3"/>
            </p:custDataLst>
          </p:nvPr>
        </p:nvSpPr>
        <p:spPr>
          <a:xfrm>
            <a:off x="4624640" y="2082300"/>
            <a:ext cx="6270171" cy="2778318"/>
          </a:xfrm>
          <a:prstGeom prst="roundRect">
            <a:avLst>
              <a:gd name="adj" fmla="val 67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350">
              <a:latin typeface="思源宋体 Heavy" panose="02020900000000000000" pitchFamily="18" charset="-122"/>
              <a:ea typeface="思源宋体 Heavy" panose="02020900000000000000" pitchFamily="18" charset="-122"/>
            </a:endParaRPr>
          </a:p>
        </p:txBody>
      </p:sp>
      <p:sp>
        <p:nvSpPr>
          <p:cNvPr id="55" name="矩形 54"/>
          <p:cNvSpPr/>
          <p:nvPr/>
        </p:nvSpPr>
        <p:spPr>
          <a:xfrm>
            <a:off x="4914615" y="2546371"/>
            <a:ext cx="5673012" cy="1778635"/>
          </a:xfrm>
          <a:prstGeom prst="rect">
            <a:avLst/>
          </a:prstGeom>
        </p:spPr>
        <p:txBody>
          <a:bodyPr wrap="square">
            <a:spAutoFit/>
          </a:bodyPr>
          <a:lstStyle/>
          <a:p>
            <a:pPr algn="just">
              <a:lnSpc>
                <a:spcPct val="150000"/>
              </a:lnSpc>
            </a:pPr>
            <a:r>
              <a:rPr lang="zh-CN" altLang="zh-CN" sz="1830" dirty="0">
                <a:solidFill>
                  <a:schemeClr val="bg1"/>
                </a:solidFill>
                <a:latin typeface="思源黑体 CN Normal" panose="020B0400000000000000" pitchFamily="34" charset="-122"/>
                <a:ea typeface="思源黑体 CN Normal" panose="020B0400000000000000" pitchFamily="34" charset="-122"/>
                <a:cs typeface="+mn-ea"/>
              </a:rPr>
              <a:t>稳定的情感，是一种内在价值取向的外在体现。这里讲的情感指的是个体党员对党对人民内在的价值规定和精神的恒久特质，用两个字表述就是“忠诚”，既要对党忠诚，也要对人民忠诚，即“不负人民”。</a:t>
            </a:r>
            <a:endParaRPr lang="zh-CN" altLang="en-US" sz="1830" dirty="0">
              <a:solidFill>
                <a:schemeClr val="bg1"/>
              </a:solidFill>
              <a:latin typeface="思源黑体 CN Normal" panose="020B0400000000000000" pitchFamily="34" charset="-122"/>
              <a:ea typeface="思源黑体 CN Normal" panose="020B0400000000000000" pitchFamily="34" charset="-122"/>
              <a:cs typeface="+mn-ea"/>
            </a:endParaRPr>
          </a:p>
        </p:txBody>
      </p:sp>
      <p:sp>
        <p:nvSpPr>
          <p:cNvPr id="56" name="矩形 55"/>
          <p:cNvSpPr/>
          <p:nvPr/>
        </p:nvSpPr>
        <p:spPr>
          <a:xfrm>
            <a:off x="4704899" y="5066237"/>
            <a:ext cx="6092446" cy="1055370"/>
          </a:xfrm>
          <a:prstGeom prst="rect">
            <a:avLst/>
          </a:prstGeom>
        </p:spPr>
        <p:txBody>
          <a:bodyPr wrap="square">
            <a:spAutoFit/>
          </a:bodyPr>
          <a:lstStyle/>
          <a:p>
            <a:pPr algn="just">
              <a:lnSpc>
                <a:spcPct val="150000"/>
              </a:lnSpc>
            </a:pP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对党忠诚，是中国共产党人最基本、最起码的要求。</a:t>
            </a:r>
            <a:endParaRPr lang="en-US"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pPr>
            <a:r>
              <a:rPr lang="zh-CN" altLang="zh-CN"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对党的忠诚与对人民的忠诚是完全一致的。</a:t>
            </a:r>
            <a:endParaRPr lang="zh-CN" altLang="en-US" sz="209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grpSp>
        <p:nvGrpSpPr>
          <p:cNvPr id="57" name="组合 56"/>
          <p:cNvGrpSpPr/>
          <p:nvPr/>
        </p:nvGrpSpPr>
        <p:grpSpPr>
          <a:xfrm>
            <a:off x="4624640" y="5004873"/>
            <a:ext cx="6270171" cy="1176520"/>
            <a:chOff x="3829050" y="3767137"/>
            <a:chExt cx="9296400" cy="748145"/>
          </a:xfrm>
        </p:grpSpPr>
        <p:cxnSp>
          <p:nvCxnSpPr>
            <p:cNvPr id="58" name="PA-直接连接符 11"/>
            <p:cNvCxnSpPr/>
            <p:nvPr>
              <p:custDataLst>
                <p:tags r:id="rId4"/>
              </p:custDataLst>
            </p:nvPr>
          </p:nvCxnSpPr>
          <p:spPr>
            <a:xfrm>
              <a:off x="3829050" y="3767137"/>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cxnSp>
          <p:nvCxnSpPr>
            <p:cNvPr id="59" name="PA-直接连接符 23"/>
            <p:cNvCxnSpPr/>
            <p:nvPr>
              <p:custDataLst>
                <p:tags r:id="rId5"/>
              </p:custDataLst>
            </p:nvPr>
          </p:nvCxnSpPr>
          <p:spPr>
            <a:xfrm>
              <a:off x="3829050" y="4515282"/>
              <a:ext cx="9296400" cy="0"/>
            </a:xfrm>
            <a:prstGeom prst="line">
              <a:avLst/>
            </a:prstGeom>
            <a:ln>
              <a:solidFill>
                <a:srgbClr val="EC302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280900" cy="6858000"/>
          </a:xfrm>
          <a:prstGeom prst="rect">
            <a:avLst/>
          </a:prstGeom>
        </p:spPr>
      </p:pic>
      <p:sp>
        <p:nvSpPr>
          <p:cNvPr id="2" name="椭圆 1"/>
          <p:cNvSpPr/>
          <p:nvPr/>
        </p:nvSpPr>
        <p:spPr>
          <a:xfrm>
            <a:off x="5651500" y="1371600"/>
            <a:ext cx="1143000" cy="1168400"/>
          </a:xfrm>
          <a:prstGeom prst="ellipse">
            <a:avLst/>
          </a:prstGeom>
          <a:solidFill>
            <a:srgbClr val="F4D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881735" y="1617246"/>
            <a:ext cx="682529" cy="677108"/>
          </a:xfrm>
          <a:prstGeom prst="rect">
            <a:avLst/>
          </a:prstGeom>
          <a:noFill/>
        </p:spPr>
        <p:txBody>
          <a:bodyPr wrap="square" lIns="0" tIns="0" rIns="0" bIns="0" rtlCol="0">
            <a:spAutoFit/>
          </a:bodyPr>
          <a:lstStyle/>
          <a:p>
            <a:pPr algn="dist"/>
            <a:r>
              <a:rPr lang="en-US" altLang="zh-CN" sz="4400" b="1">
                <a:latin typeface="黑体" panose="02010609060101010101" pitchFamily="49" charset="-122"/>
                <a:ea typeface="黑体" panose="02010609060101010101" pitchFamily="49" charset="-122"/>
                <a:cs typeface="+mn-ea"/>
                <a:sym typeface="+mn-lt"/>
              </a:rPr>
              <a:t>02</a:t>
            </a:r>
            <a:endParaRPr lang="zh-CN" altLang="en-US" sz="4400" b="1">
              <a:latin typeface="黑体" panose="02010609060101010101" pitchFamily="49" charset="-122"/>
              <a:ea typeface="黑体" panose="02010609060101010101" pitchFamily="49" charset="-122"/>
              <a:cs typeface="+mn-ea"/>
              <a:sym typeface="+mn-lt"/>
            </a:endParaRPr>
          </a:p>
        </p:txBody>
      </p:sp>
      <p:sp>
        <p:nvSpPr>
          <p:cNvPr id="6" name="文本框 5"/>
          <p:cNvSpPr txBox="1"/>
          <p:nvPr/>
        </p:nvSpPr>
        <p:spPr>
          <a:xfrm>
            <a:off x="2844800" y="3188251"/>
            <a:ext cx="6547945" cy="676910"/>
          </a:xfrm>
          <a:prstGeom prst="rect">
            <a:avLst/>
          </a:prstGeom>
          <a:noFill/>
        </p:spPr>
        <p:txBody>
          <a:bodyPr wrap="square" lIns="0" tIns="0" rIns="0" bIns="0" rtlCol="0">
            <a:spAutoFit/>
          </a:bodyPr>
          <a:lstStyle/>
          <a:p>
            <a:pPr algn="dist"/>
            <a:r>
              <a:rPr lang="zh-CN" altLang="en-US" sz="4400" dirty="0">
                <a:solidFill>
                  <a:srgbClr val="F4D184"/>
                </a:solidFill>
                <a:latin typeface="黑体" panose="02010609060101010101" pitchFamily="49" charset="-122"/>
                <a:ea typeface="黑体" panose="02010609060101010101" pitchFamily="49" charset="-122"/>
                <a:cs typeface="+mn-ea"/>
                <a:sym typeface="+mn-lt"/>
              </a:rPr>
              <a:t>伟大建党精神的历史意义</a:t>
            </a:r>
            <a:endParaRPr lang="zh-CN" altLang="en-US" sz="4400" dirty="0">
              <a:solidFill>
                <a:srgbClr val="F4D184"/>
              </a:solidFill>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a:t>
            </a:r>
            <a:r>
              <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历史意义</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8" name="矩形 7"/>
          <p:cNvSpPr/>
          <p:nvPr/>
        </p:nvSpPr>
        <p:spPr>
          <a:xfrm>
            <a:off x="5001208" y="1637522"/>
            <a:ext cx="5790677" cy="2200910"/>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作为中国共产党的精神之源，在百年来所创造的新民主主义革命、社会主义革命和建设、改革开放和社会主义现代化建设、新时代中国特色社会主义的伟大成就中，不仅锤炼出我们党最鲜明的特质和特点，而且还涵养并构筑起中国共产党人的精神谱系。</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pic>
        <p:nvPicPr>
          <p:cNvPr id="11" name="图片 10"/>
          <p:cNvPicPr>
            <a:picLocks noChangeAspect="1"/>
          </p:cNvPicPr>
          <p:nvPr/>
        </p:nvPicPr>
        <p:blipFill rotWithShape="1">
          <a:blip r:embed="rId2" cstate="screen"/>
          <a:srcRect/>
          <a:stretch>
            <a:fillRect/>
          </a:stretch>
        </p:blipFill>
        <p:spPr>
          <a:xfrm flipH="1">
            <a:off x="-34300" y="1521321"/>
            <a:ext cx="3940716" cy="5335124"/>
          </a:xfrm>
          <a:prstGeom prst="rect">
            <a:avLst/>
          </a:prstGeom>
        </p:spPr>
      </p:pic>
      <p:sp>
        <p:nvSpPr>
          <p:cNvPr id="2" name="矩形 1"/>
          <p:cNvSpPr/>
          <p:nvPr/>
        </p:nvSpPr>
        <p:spPr>
          <a:xfrm>
            <a:off x="5001207" y="4324738"/>
            <a:ext cx="5790677" cy="1356995"/>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在这些精神力量的凝聚和感召下，我们党越来越成为中国人民的主心骨，而中国人民在精神上的被动局面也彻底改变，变得越来越主动。</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
        <p:nvSpPr>
          <p:cNvPr id="27" name="PA-圆角矩形 20"/>
          <p:cNvSpPr/>
          <p:nvPr>
            <p:custDataLst>
              <p:tags r:id="rId3"/>
            </p:custDataLst>
          </p:nvPr>
        </p:nvSpPr>
        <p:spPr>
          <a:xfrm>
            <a:off x="5008528" y="4005407"/>
            <a:ext cx="5790677" cy="144239"/>
          </a:xfrm>
          <a:prstGeom prst="roundRect">
            <a:avLst>
              <a:gd name="adj" fmla="val 678"/>
            </a:avLst>
          </a:prstGeom>
          <a:pattFill prst="dkDnDiag">
            <a:fgClr>
              <a:srgbClr val="C0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350">
              <a:latin typeface="思源宋体 Heavy" panose="02020900000000000000" pitchFamily="18" charset="-122"/>
              <a:ea typeface="思源宋体 Heavy" panose="02020900000000000000" pitchFamily="18"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16611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新民主主义革命时期</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grpSp>
        <p:nvGrpSpPr>
          <p:cNvPr id="6" name="组合 5"/>
          <p:cNvGrpSpPr/>
          <p:nvPr/>
        </p:nvGrpSpPr>
        <p:grpSpPr>
          <a:xfrm>
            <a:off x="671804" y="1836575"/>
            <a:ext cx="10848391" cy="2325094"/>
            <a:chOff x="552451" y="1072587"/>
            <a:chExt cx="8305799" cy="1780150"/>
          </a:xfrm>
        </p:grpSpPr>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r="61603" b="64514"/>
            <a:stretch>
              <a:fillRect/>
            </a:stretch>
          </p:blipFill>
          <p:spPr>
            <a:xfrm>
              <a:off x="5734049" y="1228616"/>
              <a:ext cx="3124201" cy="1624121"/>
            </a:xfrm>
            <a:prstGeom prst="rect">
              <a:avLst/>
            </a:prstGeom>
          </p:spPr>
        </p:pic>
        <p:sp>
          <p:nvSpPr>
            <p:cNvPr id="11" name="矩形 10"/>
            <p:cNvSpPr/>
            <p:nvPr/>
          </p:nvSpPr>
          <p:spPr>
            <a:xfrm>
              <a:off x="552451" y="1072587"/>
              <a:ext cx="8229600" cy="1780150"/>
            </a:xfrm>
            <a:prstGeom prst="rect">
              <a:avLst/>
            </a:prstGeom>
            <a:gradFill>
              <a:gsLst>
                <a:gs pos="55000">
                  <a:srgbClr val="D74945"/>
                </a:gs>
                <a:gs pos="100000">
                  <a:srgbClr val="D74945">
                    <a:alpha val="22000"/>
                  </a:srgbClr>
                </a:gs>
              </a:gsLst>
              <a:lin ang="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50" b="0" i="0" u="none" strike="noStrike" kern="0" cap="none" spc="0" normalizeH="0" baseline="0" noProof="0">
                <a:ln>
                  <a:noFill/>
                </a:ln>
                <a:solidFill>
                  <a:srgbClr val="FFFFFF"/>
                </a:solidFill>
                <a:effectLst/>
                <a:uLnTx/>
                <a:uFillTx/>
                <a:latin typeface="微软雅黑 Light"/>
                <a:ea typeface="微软雅黑 Light"/>
                <a:cs typeface="+mn-cs"/>
              </a:endParaRPr>
            </a:p>
          </p:txBody>
        </p:sp>
        <p:sp>
          <p:nvSpPr>
            <p:cNvPr id="4" name="矩形 3"/>
            <p:cNvSpPr/>
            <p:nvPr/>
          </p:nvSpPr>
          <p:spPr>
            <a:xfrm>
              <a:off x="625289" y="1121738"/>
              <a:ext cx="5305425" cy="1685072"/>
            </a:xfrm>
            <a:prstGeom prst="rect">
              <a:avLst/>
            </a:prstGeom>
          </p:spPr>
          <p:txBody>
            <a:bodyPr wrap="square">
              <a:spAutoFit/>
            </a:bodyPr>
            <a:lstStyle/>
            <a:p>
              <a:pPr algn="ju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我们党团结带领中国人民化伟大建党精神之力量为改造中国之物质力量，经过</a:t>
              </a:r>
              <a:r>
                <a:rPr lang="en-US"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28</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年浴血奋战，推翻帝国主义、封建主义、官僚资本主义三座大山，建立了人民当家作主的中华人民共和国，实现了民族独立、人民解放，实现了中国向人民民主的伟大飞跃，实现了中国高度统一和各民族空前团结。</a:t>
              </a:r>
              <a:r>
                <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中华民族从此</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站起来了。</a:t>
              </a:r>
              <a:endPar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endParaRPr>
            </a:p>
          </p:txBody>
        </p:sp>
      </p:grpSp>
      <p:grpSp>
        <p:nvGrpSpPr>
          <p:cNvPr id="2" name="组合 1"/>
          <p:cNvGrpSpPr/>
          <p:nvPr/>
        </p:nvGrpSpPr>
        <p:grpSpPr>
          <a:xfrm>
            <a:off x="671804" y="4425839"/>
            <a:ext cx="10748865" cy="1880816"/>
            <a:chOff x="587188" y="3502947"/>
            <a:chExt cx="8156762" cy="1440000"/>
          </a:xfrm>
        </p:grpSpPr>
        <p:sp>
          <p:nvSpPr>
            <p:cNvPr id="17" name="矩形 16"/>
            <p:cNvSpPr/>
            <p:nvPr/>
          </p:nvSpPr>
          <p:spPr>
            <a:xfrm>
              <a:off x="704289" y="3547185"/>
              <a:ext cx="7849722" cy="1361767"/>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我们党锤炼出</a:t>
              </a:r>
              <a:r>
                <a:rPr lang="zh-CN" altLang="zh-CN" sz="183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浴血奋战、百折不挠</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的精神特质和政治品格，</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pP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形成了红船精神、井冈山精神、苏区精神、长征精神、遵义会议精神、延安精神、抗战精神、红岩精神、西柏坡精神、照金精神、东北抗联精神、南泥湾精神、太行精神（吕梁精神）、大别山精神、沂蒙精神、老区精神、张思德精神等一系列中国共产党人的精神。</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cxnSp>
          <p:nvCxnSpPr>
            <p:cNvPr id="19" name="直接连接符 18"/>
            <p:cNvCxnSpPr/>
            <p:nvPr/>
          </p:nvCxnSpPr>
          <p:spPr>
            <a:xfrm>
              <a:off x="587188" y="3502947"/>
              <a:ext cx="0" cy="1440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743950" y="3502947"/>
              <a:ext cx="0" cy="1440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t="5682" b="19753"/>
          <a:stretch>
            <a:fillRect/>
          </a:stretch>
        </p:blipFill>
        <p:spPr>
          <a:xfrm>
            <a:off x="8584162" y="1836811"/>
            <a:ext cx="2836509" cy="2267435"/>
          </a:xfrm>
          <a:prstGeom prst="rect">
            <a:avLst/>
          </a:prstGeom>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社会主义革命和建设时期</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11" name="矩形 10"/>
          <p:cNvSpPr/>
          <p:nvPr/>
        </p:nvSpPr>
        <p:spPr>
          <a:xfrm>
            <a:off x="671804" y="1737048"/>
            <a:ext cx="10748865" cy="2325094"/>
          </a:xfrm>
          <a:prstGeom prst="rect">
            <a:avLst/>
          </a:prstGeom>
          <a:gradFill>
            <a:gsLst>
              <a:gs pos="55000">
                <a:srgbClr val="D74945"/>
              </a:gs>
              <a:gs pos="100000">
                <a:srgbClr val="D74945">
                  <a:alpha val="22000"/>
                </a:srgbClr>
              </a:gs>
            </a:gsLst>
            <a:lin ang="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50" b="0" i="0" u="none" strike="noStrike" kern="0" cap="none" spc="0" normalizeH="0" baseline="0" noProof="0">
              <a:ln>
                <a:noFill/>
              </a:ln>
              <a:solidFill>
                <a:srgbClr val="FFFFFF"/>
              </a:solidFill>
              <a:effectLst/>
              <a:uLnTx/>
              <a:uFillTx/>
              <a:latin typeface="微软雅黑 Light"/>
              <a:ea typeface="微软雅黑 Light"/>
              <a:cs typeface="+mn-cs"/>
            </a:endParaRPr>
          </a:p>
        </p:txBody>
      </p:sp>
      <p:sp>
        <p:nvSpPr>
          <p:cNvPr id="13" name="矩形 12"/>
          <p:cNvSpPr/>
          <p:nvPr/>
        </p:nvSpPr>
        <p:spPr>
          <a:xfrm>
            <a:off x="870856" y="1805920"/>
            <a:ext cx="7912360" cy="2200910"/>
          </a:xfrm>
          <a:prstGeom prst="rect">
            <a:avLst/>
          </a:prstGeom>
        </p:spPr>
        <p:txBody>
          <a:bodyPr wrap="square">
            <a:spAutoFit/>
          </a:bodyPr>
          <a:lstStyle/>
          <a:p>
            <a:pPr algn="ju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我们党团结带领中国人民化伟大建党精神之力量为改造中国之物质力量，完成社会主义革命，确立社会主义基本制度，推进社会主义建设，实现了中华民族有史以来最为广泛而深刻的社会变革，实现了中华民族由近代不断衰落到根本扭转命运、持续走向繁荣富强的伟大飞跃，中华民族不仅站起来了，而且稳稳地站住了。</a:t>
            </a:r>
            <a:endPar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endParaRPr>
          </a:p>
        </p:txBody>
      </p:sp>
      <p:grpSp>
        <p:nvGrpSpPr>
          <p:cNvPr id="18" name="组合 17"/>
          <p:cNvGrpSpPr/>
          <p:nvPr/>
        </p:nvGrpSpPr>
        <p:grpSpPr>
          <a:xfrm>
            <a:off x="671804" y="4324738"/>
            <a:ext cx="10748865" cy="1880816"/>
            <a:chOff x="587188" y="3502947"/>
            <a:chExt cx="8156762" cy="1440000"/>
          </a:xfrm>
        </p:grpSpPr>
        <p:sp>
          <p:nvSpPr>
            <p:cNvPr id="19" name="矩形 18"/>
            <p:cNvSpPr/>
            <p:nvPr/>
          </p:nvSpPr>
          <p:spPr>
            <a:xfrm>
              <a:off x="704289" y="3547185"/>
              <a:ext cx="7849722" cy="1361767"/>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我们党锤炼出</a:t>
              </a:r>
              <a:r>
                <a:rPr lang="zh-CN" altLang="zh-CN" sz="183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自力更生、发愤图强</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的精神特质和政治品格，</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pP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形成了抗美援朝精神、“两弹一星”精神、雷锋精神、焦裕禄精神、大庆精神（铁人精神）、红旗渠精神、北大荒精神、塞罕坝精神、“两路”精神、老西藏精神（孔繁森精神）、西迁精神、王杰精神等一系列中国共产党人的精神。</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cxnSp>
          <p:nvCxnSpPr>
            <p:cNvPr id="22" name="直接连接符 21"/>
            <p:cNvCxnSpPr/>
            <p:nvPr/>
          </p:nvCxnSpPr>
          <p:spPr>
            <a:xfrm>
              <a:off x="587188" y="3502947"/>
              <a:ext cx="0" cy="1440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743950" y="3502947"/>
              <a:ext cx="0" cy="1440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20992" y="1560022"/>
            <a:ext cx="2764716" cy="2764716"/>
          </a:xfrm>
          <a:prstGeom prst="rect">
            <a:avLst/>
          </a:prstGeom>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548640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改革开放和社会主义现代化建设时期</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10" name="矩形 9"/>
          <p:cNvSpPr/>
          <p:nvPr/>
        </p:nvSpPr>
        <p:spPr>
          <a:xfrm>
            <a:off x="671804" y="1737048"/>
            <a:ext cx="10748865" cy="2325094"/>
          </a:xfrm>
          <a:prstGeom prst="rect">
            <a:avLst/>
          </a:prstGeom>
          <a:gradFill>
            <a:gsLst>
              <a:gs pos="55000">
                <a:srgbClr val="D74945"/>
              </a:gs>
              <a:gs pos="100000">
                <a:srgbClr val="D74945">
                  <a:alpha val="22000"/>
                </a:srgbClr>
              </a:gs>
            </a:gsLst>
            <a:lin ang="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50" b="0" i="0" u="none" strike="noStrike" kern="0" cap="none" spc="0" normalizeH="0" baseline="0" noProof="0">
              <a:ln>
                <a:noFill/>
              </a:ln>
              <a:solidFill>
                <a:srgbClr val="FFFFFF"/>
              </a:solidFill>
              <a:effectLst/>
              <a:uLnTx/>
              <a:uFillTx/>
              <a:latin typeface="微软雅黑 Light"/>
              <a:ea typeface="微软雅黑 Light"/>
              <a:cs typeface="+mn-cs"/>
            </a:endParaRPr>
          </a:p>
        </p:txBody>
      </p:sp>
      <p:sp>
        <p:nvSpPr>
          <p:cNvPr id="11" name="矩形 10"/>
          <p:cNvSpPr/>
          <p:nvPr/>
        </p:nvSpPr>
        <p:spPr>
          <a:xfrm>
            <a:off x="853568" y="2016967"/>
            <a:ext cx="6929535" cy="1778635"/>
          </a:xfrm>
          <a:prstGeom prst="rect">
            <a:avLst/>
          </a:prstGeom>
        </p:spPr>
        <p:txBody>
          <a:bodyPr wrap="square">
            <a:spAutoFit/>
          </a:bodyPr>
          <a:lstStyle/>
          <a:p>
            <a:pPr algn="ju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我们党团结带领中国人民化伟大建党精神之力量为改造中国之物质力量，大力破除阻碍国家和民族发展的一切思想和体制障碍，坚定不移推进改革开放</a:t>
            </a:r>
            <a:r>
              <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a:t>
            </a: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成功开辟了一条中国特色社会主义道路，中国人民实现了从站起来向富起来的伟大飞跃。</a:t>
            </a:r>
            <a:endPar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endParaRPr>
          </a:p>
        </p:txBody>
      </p:sp>
      <p:grpSp>
        <p:nvGrpSpPr>
          <p:cNvPr id="17" name="组合 16"/>
          <p:cNvGrpSpPr/>
          <p:nvPr/>
        </p:nvGrpSpPr>
        <p:grpSpPr>
          <a:xfrm>
            <a:off x="671804" y="4324738"/>
            <a:ext cx="10748865" cy="1504653"/>
            <a:chOff x="587188" y="3502947"/>
            <a:chExt cx="8156762" cy="1152000"/>
          </a:xfrm>
        </p:grpSpPr>
        <p:sp>
          <p:nvSpPr>
            <p:cNvPr id="18" name="矩形 17"/>
            <p:cNvSpPr/>
            <p:nvPr/>
          </p:nvSpPr>
          <p:spPr>
            <a:xfrm>
              <a:off x="725119" y="3564768"/>
              <a:ext cx="7849722" cy="1038949"/>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我们党锤炼出</a:t>
              </a:r>
              <a:r>
                <a:rPr lang="zh-CN" altLang="zh-CN" sz="183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解放思想、锐意进取</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的精神特质和政治品格，</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pP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形成了改革开放精神、特区精神、抗洪精神、抗击“非典”精神、抗震救灾精神、载人航天精神、劳模精神（劳动精神、工匠精神）、青藏铁路精神、女排精神等一系列中国共产党人的精神。</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cxnSp>
          <p:nvCxnSpPr>
            <p:cNvPr id="19" name="直接连接符 18"/>
            <p:cNvCxnSpPr/>
            <p:nvPr/>
          </p:nvCxnSpPr>
          <p:spPr>
            <a:xfrm>
              <a:off x="587188" y="3502947"/>
              <a:ext cx="0" cy="1152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743950" y="3502947"/>
              <a:ext cx="0" cy="1152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b="8566"/>
          <a:stretch>
            <a:fillRect/>
          </a:stretch>
        </p:blipFill>
        <p:spPr>
          <a:xfrm>
            <a:off x="8728448" y="1704483"/>
            <a:ext cx="2542932" cy="2325094"/>
          </a:xfrm>
          <a:prstGeom prst="rect">
            <a:avLst/>
          </a:prstGeom>
          <a:noFill/>
          <a:ln w="25400">
            <a:noFill/>
          </a:ln>
          <a:effectLst>
            <a:outerShdw blurRad="63500" algn="ctr" rotWithShape="0">
              <a:prstClr val="black">
                <a:alpha val="40000"/>
              </a:prstClr>
            </a:outerShdw>
          </a:effectLst>
        </p:spPr>
      </p:pic>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2"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中国特色社会主义新时代</a:t>
            </a:r>
            <a:endPar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10" name="矩形 9"/>
          <p:cNvSpPr/>
          <p:nvPr/>
        </p:nvSpPr>
        <p:spPr>
          <a:xfrm>
            <a:off x="721567" y="1704483"/>
            <a:ext cx="10748865" cy="2325094"/>
          </a:xfrm>
          <a:prstGeom prst="rect">
            <a:avLst/>
          </a:prstGeom>
          <a:gradFill>
            <a:gsLst>
              <a:gs pos="55000">
                <a:srgbClr val="D74945"/>
              </a:gs>
              <a:gs pos="100000">
                <a:srgbClr val="D74945">
                  <a:alpha val="22000"/>
                </a:srgbClr>
              </a:gs>
            </a:gsLst>
            <a:lin ang="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50" b="0" i="0" u="none" strike="noStrike" kern="0" cap="none" spc="0" normalizeH="0" baseline="0" noProof="0">
              <a:ln>
                <a:noFill/>
              </a:ln>
              <a:solidFill>
                <a:srgbClr val="FFFFFF"/>
              </a:solidFill>
              <a:effectLst/>
              <a:uLnTx/>
              <a:uFillTx/>
              <a:latin typeface="微软雅黑 Light"/>
              <a:ea typeface="微软雅黑 Light"/>
              <a:cs typeface="+mn-cs"/>
            </a:endParaRPr>
          </a:p>
        </p:txBody>
      </p:sp>
      <p:sp>
        <p:nvSpPr>
          <p:cNvPr id="11" name="矩形 10"/>
          <p:cNvSpPr/>
          <p:nvPr/>
        </p:nvSpPr>
        <p:spPr>
          <a:xfrm>
            <a:off x="946966" y="1765387"/>
            <a:ext cx="7556084" cy="2200910"/>
          </a:xfrm>
          <a:prstGeom prst="rect">
            <a:avLst/>
          </a:prstGeom>
        </p:spPr>
        <p:txBody>
          <a:bodyPr wrap="square">
            <a:spAutoFit/>
          </a:bodyPr>
          <a:lstStyle/>
          <a:p>
            <a:pPr algn="just">
              <a:lnSpc>
                <a:spcPct val="150000"/>
              </a:lnSpc>
            </a:pPr>
            <a:r>
              <a:rPr lang="zh-CN" altLang="zh-CN"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rPr>
              <a:t>我们党团结带领中国人民化伟大建党精神之力量为改造中国之物质力量，坚持和完善中国特色社会主义制度，推进国家治理体系和治理能力现代化，党和国家事业取得历史性成就、发生历史性变革，中华民族迎来了从站起来、富起来到强起来的伟大飞跃，实现中华民族伟大复兴进入了不可逆转的历史进程。</a:t>
            </a:r>
            <a:endParaRPr lang="zh-CN" altLang="en-US" sz="1830" dirty="0">
              <a:solidFill>
                <a:schemeClr val="bg1"/>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cs typeface="+mn-ea"/>
            </a:endParaRPr>
          </a:p>
        </p:txBody>
      </p:sp>
      <p:grpSp>
        <p:nvGrpSpPr>
          <p:cNvPr id="24" name="组合 23"/>
          <p:cNvGrpSpPr/>
          <p:nvPr/>
        </p:nvGrpSpPr>
        <p:grpSpPr>
          <a:xfrm>
            <a:off x="671804" y="4324738"/>
            <a:ext cx="10748865" cy="1504653"/>
            <a:chOff x="587188" y="3502947"/>
            <a:chExt cx="8156762" cy="1152000"/>
          </a:xfrm>
        </p:grpSpPr>
        <p:sp>
          <p:nvSpPr>
            <p:cNvPr id="25" name="矩形 24"/>
            <p:cNvSpPr/>
            <p:nvPr/>
          </p:nvSpPr>
          <p:spPr>
            <a:xfrm>
              <a:off x="725119" y="3564768"/>
              <a:ext cx="7849722" cy="1038949"/>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我们党锤炼出</a:t>
              </a:r>
              <a:r>
                <a:rPr lang="zh-CN" altLang="zh-CN" sz="183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自信自强、守正创新</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的精神特质和政治品格，</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pP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形成了脱贫攻坚精神、抗疫精神、“三牛”精神、科学家精神、企业家精神、探月精神、新时代北斗精神、丝路精神等一系列中国共产党人的精神。</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cxnSp>
          <p:nvCxnSpPr>
            <p:cNvPr id="26" name="直接连接符 25"/>
            <p:cNvCxnSpPr/>
            <p:nvPr/>
          </p:nvCxnSpPr>
          <p:spPr>
            <a:xfrm>
              <a:off x="587188" y="3502947"/>
              <a:ext cx="0" cy="1152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743950" y="3502947"/>
              <a:ext cx="0" cy="1152000"/>
            </a:xfrm>
            <a:prstGeom prst="line">
              <a:avLst/>
            </a:prstGeom>
            <a:ln w="57150">
              <a:solidFill>
                <a:srgbClr val="D749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style.rotation</p:attrName>
                                        </p:attrNameLst>
                                      </p:cBhvr>
                                      <p:tavLst>
                                        <p:tav tm="0">
                                          <p:val>
                                            <p:fltVal val="90"/>
                                          </p:val>
                                        </p:tav>
                                        <p:tav tm="100000">
                                          <p:val>
                                            <p:fltVal val="0"/>
                                          </p:val>
                                        </p:tav>
                                      </p:tavLst>
                                    </p:anim>
                                    <p:animEffect transition="in" filter="fade">
                                      <p:cBhvr>
                                        <p:cTn id="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280900" cy="6858000"/>
          </a:xfrm>
          <a:prstGeom prst="rect">
            <a:avLst/>
          </a:prstGeom>
        </p:spPr>
      </p:pic>
      <p:sp>
        <p:nvSpPr>
          <p:cNvPr id="2" name="椭圆 1"/>
          <p:cNvSpPr/>
          <p:nvPr/>
        </p:nvSpPr>
        <p:spPr>
          <a:xfrm>
            <a:off x="5651500" y="1371600"/>
            <a:ext cx="1143000" cy="1168400"/>
          </a:xfrm>
          <a:prstGeom prst="ellipse">
            <a:avLst/>
          </a:prstGeom>
          <a:solidFill>
            <a:srgbClr val="F4D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881735" y="1617246"/>
            <a:ext cx="682529" cy="677108"/>
          </a:xfrm>
          <a:prstGeom prst="rect">
            <a:avLst/>
          </a:prstGeom>
          <a:noFill/>
        </p:spPr>
        <p:txBody>
          <a:bodyPr wrap="square" lIns="0" tIns="0" rIns="0" bIns="0" rtlCol="0">
            <a:spAutoFit/>
          </a:bodyPr>
          <a:lstStyle/>
          <a:p>
            <a:pPr algn="dist"/>
            <a:r>
              <a:rPr lang="en-US" altLang="zh-CN" sz="4400" b="1">
                <a:latin typeface="黑体" panose="02010609060101010101" pitchFamily="49" charset="-122"/>
                <a:ea typeface="黑体" panose="02010609060101010101" pitchFamily="49" charset="-122"/>
                <a:cs typeface="+mn-ea"/>
                <a:sym typeface="+mn-lt"/>
              </a:rPr>
              <a:t>03</a:t>
            </a:r>
            <a:endParaRPr lang="zh-CN" altLang="en-US" sz="4400" b="1">
              <a:latin typeface="黑体" panose="02010609060101010101" pitchFamily="49" charset="-122"/>
              <a:ea typeface="黑体" panose="02010609060101010101" pitchFamily="49" charset="-122"/>
              <a:cs typeface="+mn-ea"/>
              <a:sym typeface="+mn-lt"/>
            </a:endParaRPr>
          </a:p>
        </p:txBody>
      </p:sp>
      <p:sp>
        <p:nvSpPr>
          <p:cNvPr id="7" name="文本框 6"/>
          <p:cNvSpPr txBox="1"/>
          <p:nvPr/>
        </p:nvSpPr>
        <p:spPr>
          <a:xfrm>
            <a:off x="2882900" y="3188251"/>
            <a:ext cx="6509845" cy="676910"/>
          </a:xfrm>
          <a:prstGeom prst="rect">
            <a:avLst/>
          </a:prstGeom>
          <a:noFill/>
        </p:spPr>
        <p:txBody>
          <a:bodyPr wrap="square" lIns="0" tIns="0" rIns="0" bIns="0" rtlCol="0">
            <a:spAutoFit/>
          </a:bodyPr>
          <a:lstStyle/>
          <a:p>
            <a:pPr algn="dist"/>
            <a:r>
              <a:rPr lang="zh-CN" altLang="en-US" sz="4400" kern="2400">
                <a:solidFill>
                  <a:srgbClr val="F4D184"/>
                </a:solidFill>
                <a:latin typeface="黑体" panose="02010609060101010101" pitchFamily="49" charset="-122"/>
                <a:ea typeface="黑体" panose="02010609060101010101" pitchFamily="49" charset="-122"/>
                <a:sym typeface="+mn-lt"/>
              </a:rPr>
              <a:t>伟大建党精神的当代价值</a:t>
            </a:r>
            <a:endParaRPr lang="zh-CN" altLang="en-US" sz="4400" dirty="0">
              <a:solidFill>
                <a:srgbClr val="F4D184"/>
              </a:solidFill>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grpSp>
        <p:nvGrpSpPr>
          <p:cNvPr id="10" name="Aitds2"/>
          <p:cNvGrpSpPr/>
          <p:nvPr>
            <p:custDataLst>
              <p:tags r:id="rId2"/>
            </p:custDataLst>
          </p:nvPr>
        </p:nvGrpSpPr>
        <p:grpSpPr>
          <a:xfrm>
            <a:off x="1566079" y="2743166"/>
            <a:ext cx="9377288" cy="419575"/>
            <a:chOff x="947249" y="763871"/>
            <a:chExt cx="11064045" cy="388934"/>
          </a:xfrm>
        </p:grpSpPr>
        <p:sp>
          <p:nvSpPr>
            <p:cNvPr id="11" name="Aitds2-1"/>
            <p:cNvSpPr/>
            <p:nvPr>
              <p:custDataLst>
                <p:tags r:id="rId3"/>
              </p:custDataLst>
            </p:nvPr>
          </p:nvSpPr>
          <p:spPr>
            <a:xfrm>
              <a:off x="6139841" y="763871"/>
              <a:ext cx="524903" cy="388934"/>
            </a:xfrm>
            <a:prstGeom prst="star5">
              <a:avLst>
                <a:gd name="adj" fmla="val 19098"/>
                <a:gd name="hf" fmla="val 105146"/>
                <a:gd name="vf" fmla="val 110557"/>
              </a:avLst>
            </a:prstGeom>
            <a:solidFill>
              <a:srgbClr val="C911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50" b="0" i="0" u="none" strike="noStrike" kern="1200" cap="none" spc="0" normalizeH="0" baseline="0" noProof="0" dirty="0">
                <a:ln>
                  <a:noFill/>
                </a:ln>
                <a:solidFill>
                  <a:srgbClr val="C9110E"/>
                </a:solidFill>
                <a:effectLst/>
                <a:uLnTx/>
                <a:uFillTx/>
                <a:latin typeface="字魂59号-创粗黑" panose="00000500000000000000" pitchFamily="2" charset="-122"/>
                <a:ea typeface="字魂59号-创粗黑" panose="00000500000000000000" pitchFamily="2" charset="-122"/>
                <a:cs typeface="字魂105号-简雅黑" panose="00000500000000000000" charset="-122"/>
                <a:sym typeface="字魂59号-创粗黑" panose="00000500000000000000" pitchFamily="2" charset="-122"/>
              </a:endParaRPr>
            </a:p>
          </p:txBody>
        </p:sp>
        <p:sp>
          <p:nvSpPr>
            <p:cNvPr id="13" name="Aitds2-2"/>
            <p:cNvSpPr/>
            <p:nvPr>
              <p:custDataLst>
                <p:tags r:id="rId4"/>
              </p:custDataLst>
            </p:nvPr>
          </p:nvSpPr>
          <p:spPr>
            <a:xfrm>
              <a:off x="947249" y="967566"/>
              <a:ext cx="11064045" cy="55354"/>
            </a:xfrm>
            <a:custGeom>
              <a:avLst/>
              <a:gdLst>
                <a:gd name="connsiteX0" fmla="*/ 5556079 w 10549116"/>
                <a:gd name="connsiteY0" fmla="*/ 0 h 77342"/>
                <a:gd name="connsiteX1" fmla="*/ 10549116 w 10549116"/>
                <a:gd name="connsiteY1" fmla="*/ 0 h 77342"/>
                <a:gd name="connsiteX2" fmla="*/ 10549116 w 10549116"/>
                <a:gd name="connsiteY2" fmla="*/ 77342 h 77342"/>
                <a:gd name="connsiteX3" fmla="*/ 5556079 w 10549116"/>
                <a:gd name="connsiteY3" fmla="*/ 77342 h 77342"/>
                <a:gd name="connsiteX4" fmla="*/ 0 w 10549116"/>
                <a:gd name="connsiteY4" fmla="*/ 0 h 77342"/>
                <a:gd name="connsiteX5" fmla="*/ 4840400 w 10549116"/>
                <a:gd name="connsiteY5" fmla="*/ 0 h 77342"/>
                <a:gd name="connsiteX6" fmla="*/ 4840400 w 10549116"/>
                <a:gd name="connsiteY6" fmla="*/ 77342 h 77342"/>
                <a:gd name="connsiteX7" fmla="*/ 0 w 10549116"/>
                <a:gd name="connsiteY7" fmla="*/ 77342 h 7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49116" h="77342">
                  <a:moveTo>
                    <a:pt x="5556079" y="0"/>
                  </a:moveTo>
                  <a:lnTo>
                    <a:pt x="10549116" y="0"/>
                  </a:lnTo>
                  <a:lnTo>
                    <a:pt x="10549116" y="77342"/>
                  </a:lnTo>
                  <a:lnTo>
                    <a:pt x="5556079" y="77342"/>
                  </a:lnTo>
                  <a:close/>
                  <a:moveTo>
                    <a:pt x="0" y="0"/>
                  </a:moveTo>
                  <a:lnTo>
                    <a:pt x="4840400" y="0"/>
                  </a:lnTo>
                  <a:lnTo>
                    <a:pt x="4840400" y="77342"/>
                  </a:lnTo>
                  <a:lnTo>
                    <a:pt x="0" y="77342"/>
                  </a:lnTo>
                  <a:close/>
                </a:path>
              </a:pathLst>
            </a:custGeom>
            <a:pattFill prst="dkUpDiag">
              <a:fgClr>
                <a:srgbClr val="DA0000"/>
              </a:fgClr>
              <a:bgClr>
                <a:sysClr val="window" lastClr="FFFFFF"/>
              </a:bgClr>
            </a:patt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480" b="0" i="0" u="none" strike="noStrike" kern="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字魂105号-简雅黑" panose="00000500000000000000" charset="-122"/>
                <a:sym typeface="字魂59号-创粗黑" panose="00000500000000000000" pitchFamily="2" charset="-122"/>
              </a:endParaRPr>
            </a:p>
          </p:txBody>
        </p:sp>
      </p:grpSp>
      <p:sp>
        <p:nvSpPr>
          <p:cNvPr id="2" name="矩形 1"/>
          <p:cNvSpPr/>
          <p:nvPr/>
        </p:nvSpPr>
        <p:spPr>
          <a:xfrm>
            <a:off x="1652886" y="1695904"/>
            <a:ext cx="9099179" cy="934720"/>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习近平总书记指出：“一百年来，中国共产党弘扬伟大建党精神，在长期奋斗中构建起中国共产党人的精神谱系，锤炼出鲜明的政治品格。历史川流不息，精神代代相传。”</a:t>
            </a:r>
            <a:endPar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
        <p:nvSpPr>
          <p:cNvPr id="4" name="矩形 3"/>
          <p:cNvSpPr/>
          <p:nvPr/>
        </p:nvSpPr>
        <p:spPr>
          <a:xfrm>
            <a:off x="1652886" y="3288936"/>
            <a:ext cx="9099179" cy="2622550"/>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伟大建党精神和中国共产党人的精神谱系是我们党最大的精神创造和宝贵的精神财富。这些宝贵精神财富跨越时空、历久弥新，集中体现了党的坚定信念、根本宗旨、优良作风，凝聚着中国共产党人艰苦奋斗、牺牲奉献、开拓进取的伟大品格，深深融入我们党、国家、民族、人民的血脉之中，为我们立党兴党强党提供了丰厚滋养。</a:t>
            </a: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新时代，</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我们要用党在百年奋斗中形成的伟大精神滋养自己、激励自己，以昂扬的精神状态做好党和国家各项工作。</a:t>
            </a:r>
            <a:endPar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445" y="1100455"/>
            <a:ext cx="9968865" cy="1055370"/>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百年历史发展证明，中国共产党之所以能、中国特色社会主义之所以好，归根到底是因为马克思主义行。</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7" name="组合 6"/>
          <p:cNvGrpSpPr/>
          <p:nvPr/>
        </p:nvGrpSpPr>
        <p:grpSpPr>
          <a:xfrm>
            <a:off x="1119673" y="2366986"/>
            <a:ext cx="9869584" cy="696686"/>
            <a:chOff x="476251" y="2330980"/>
            <a:chExt cx="7556400" cy="533400"/>
          </a:xfrm>
        </p:grpSpPr>
        <p:sp>
          <p:nvSpPr>
            <p:cNvPr id="13" name="圆角矩形 5"/>
            <p:cNvSpPr/>
            <p:nvPr/>
          </p:nvSpPr>
          <p:spPr>
            <a:xfrm>
              <a:off x="476251" y="2330980"/>
              <a:ext cx="7556400" cy="533400"/>
            </a:xfrm>
            <a:prstGeom prst="roundRect">
              <a:avLst>
                <a:gd name="adj" fmla="val 2385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6" name="矩形 5"/>
            <p:cNvSpPr/>
            <p:nvPr/>
          </p:nvSpPr>
          <p:spPr>
            <a:xfrm>
              <a:off x="539851" y="2435684"/>
              <a:ext cx="67944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新的征程上，坚持真理、坚守理想，</a:t>
              </a:r>
              <a:r>
                <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进一步</a:t>
              </a:r>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增强中国共产党人的理论自信。</a:t>
              </a:r>
              <a:endPar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7" name="圆角矩形 5"/>
          <p:cNvSpPr/>
          <p:nvPr/>
        </p:nvSpPr>
        <p:spPr>
          <a:xfrm>
            <a:off x="1161208" y="3428999"/>
            <a:ext cx="9869584" cy="2452180"/>
          </a:xfrm>
          <a:prstGeom prst="roundRect">
            <a:avLst>
              <a:gd name="adj" fmla="val 570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8" name="矩形 17"/>
          <p:cNvSpPr/>
          <p:nvPr/>
        </p:nvSpPr>
        <p:spPr>
          <a:xfrm>
            <a:off x="1372881" y="3570463"/>
            <a:ext cx="9330612" cy="2200910"/>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深化对马克思主义基本原理的理解，深化对人类社会发展规律的认识，增强理想自信。</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深入学习贯彻习近平新时代中国特色社会主义思想，</a:t>
            </a: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自觉</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做坚定信仰者和忠实实践者。</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坚持把马克思主义基本原理同中国具体实际相结合、同中华优秀传统文化相结合，用马克思主义观察时代、把握时代、引领时代，继续发展当代中国马克思主义、</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21</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世纪马克思主义。</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100188"/>
            <a:ext cx="9853127" cy="1055370"/>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百年历史发展证明，牢记和践行为中国人民谋幸福、为中华民族谋复兴的初心使命，是贯穿我们党百年奋斗史的一条红线。</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1" name="组合 10"/>
          <p:cNvGrpSpPr/>
          <p:nvPr/>
        </p:nvGrpSpPr>
        <p:grpSpPr>
          <a:xfrm>
            <a:off x="1119673" y="2366986"/>
            <a:ext cx="9869584" cy="696686"/>
            <a:chOff x="476251" y="2330980"/>
            <a:chExt cx="7556400" cy="533400"/>
          </a:xfrm>
        </p:grpSpPr>
        <p:sp>
          <p:nvSpPr>
            <p:cNvPr id="14" name="圆角矩形 5"/>
            <p:cNvSpPr/>
            <p:nvPr/>
          </p:nvSpPr>
          <p:spPr>
            <a:xfrm>
              <a:off x="476251" y="2330980"/>
              <a:ext cx="7556400" cy="533400"/>
            </a:xfrm>
            <a:prstGeom prst="roundRect">
              <a:avLst>
                <a:gd name="adj" fmla="val 2049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5" name="矩形 14"/>
            <p:cNvSpPr/>
            <p:nvPr/>
          </p:nvSpPr>
          <p:spPr>
            <a:xfrm>
              <a:off x="539851" y="2435684"/>
              <a:ext cx="67944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新的征程上，践行初心、担当使命，要求进一步规范中国共产党人的行为。</a:t>
              </a:r>
              <a:endPar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6" name="圆角矩形 5"/>
          <p:cNvSpPr/>
          <p:nvPr/>
        </p:nvSpPr>
        <p:spPr>
          <a:xfrm>
            <a:off x="1161208" y="3428999"/>
            <a:ext cx="9869584" cy="2090057"/>
          </a:xfrm>
          <a:prstGeom prst="roundRect">
            <a:avLst>
              <a:gd name="adj" fmla="val 570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7" name="矩形 16"/>
          <p:cNvSpPr/>
          <p:nvPr/>
        </p:nvSpPr>
        <p:spPr>
          <a:xfrm>
            <a:off x="1418253" y="3570463"/>
            <a:ext cx="9330612" cy="1778635"/>
          </a:xfrm>
          <a:prstGeom prst="rect">
            <a:avLst/>
          </a:prstGeom>
        </p:spPr>
        <p:txBody>
          <a:bodyPr wrap="square">
            <a:spAutoFit/>
          </a:bodyPr>
          <a:lstStyle/>
          <a:p>
            <a:pPr indent="0" algn="just">
              <a:lnSpc>
                <a:spcPct val="150000"/>
              </a:lnSpc>
              <a:buFont typeface="Wingdings" panose="05000000000000000000" pitchFamily="2" charset="2"/>
              <a:buNone/>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必须紧紧依靠人民创造历史，坚持全心全意为人民服务的根本宗旨，站稳人民立场，贯彻党的群众路线，尊重人民首创精神，践行以人民为中心的发展思想，发展全过程人民民主，维护社会公平正义，着力解决发展不平衡不充分问题和人民群众急难愁盼问题，推动人的全面发展、全体人民共同富裕取得更为明显的实质性进展。</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147" y="1100188"/>
            <a:ext cx="9853127" cy="1055370"/>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百年历史发展证明，牢记和践行为中国人民谋幸福、为中华民族谋复兴的初心使命，是贯穿我们党百年奋斗史的一条红线。</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1" name="组合 10"/>
          <p:cNvGrpSpPr/>
          <p:nvPr/>
        </p:nvGrpSpPr>
        <p:grpSpPr>
          <a:xfrm>
            <a:off x="1119673" y="2366986"/>
            <a:ext cx="9869584" cy="696686"/>
            <a:chOff x="476251" y="2330980"/>
            <a:chExt cx="7556400" cy="533400"/>
          </a:xfrm>
        </p:grpSpPr>
        <p:sp>
          <p:nvSpPr>
            <p:cNvPr id="14" name="圆角矩形 5"/>
            <p:cNvSpPr/>
            <p:nvPr/>
          </p:nvSpPr>
          <p:spPr>
            <a:xfrm>
              <a:off x="476251" y="2330980"/>
              <a:ext cx="7556400" cy="533400"/>
            </a:xfrm>
            <a:prstGeom prst="roundRect">
              <a:avLst>
                <a:gd name="adj" fmla="val 2049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5" name="矩形 14"/>
            <p:cNvSpPr/>
            <p:nvPr/>
          </p:nvSpPr>
          <p:spPr>
            <a:xfrm>
              <a:off x="539851" y="2435684"/>
              <a:ext cx="67944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新的征程上，践行初心、担当使命，要求进一步规范中国共产党人的行为。</a:t>
              </a:r>
              <a:endPar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6" name="圆角矩形 5"/>
          <p:cNvSpPr/>
          <p:nvPr/>
        </p:nvSpPr>
        <p:spPr>
          <a:xfrm>
            <a:off x="1161208" y="3428999"/>
            <a:ext cx="9869584" cy="2090057"/>
          </a:xfrm>
          <a:prstGeom prst="roundRect">
            <a:avLst>
              <a:gd name="adj" fmla="val 570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7" name="矩形 16"/>
          <p:cNvSpPr/>
          <p:nvPr/>
        </p:nvSpPr>
        <p:spPr>
          <a:xfrm>
            <a:off x="1418253" y="3570463"/>
            <a:ext cx="9330612" cy="1778635"/>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始终代表最广大人民根本利益，与人民休戚与共、生死相依，没有任何自己特殊的利益，从来不代表任何利益集团、任何权势团体、任何特权阶层的利益。</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要以党的创新理论滋养初心、引领使命，在严肃党内政治生活中锤炼初心、体悟使命，把初心和使命变成锐意进取、开拓创新的精气神和埋头苦干、真抓实干的原动力。</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445" y="1100455"/>
            <a:ext cx="10010775" cy="1055370"/>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百年历史发展证明，不畏强敌、不惧风险、敢于斗争、勇于胜利，是中国共产党人的风骨和品质。</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1" name="组合 10"/>
          <p:cNvGrpSpPr/>
          <p:nvPr/>
        </p:nvGrpSpPr>
        <p:grpSpPr>
          <a:xfrm>
            <a:off x="1119673" y="2366986"/>
            <a:ext cx="9869584" cy="696686"/>
            <a:chOff x="476251" y="2330980"/>
            <a:chExt cx="7556400" cy="533400"/>
          </a:xfrm>
        </p:grpSpPr>
        <p:sp>
          <p:nvSpPr>
            <p:cNvPr id="14" name="圆角矩形 5"/>
            <p:cNvSpPr/>
            <p:nvPr/>
          </p:nvSpPr>
          <p:spPr>
            <a:xfrm>
              <a:off x="476251" y="2330980"/>
              <a:ext cx="7556400" cy="533400"/>
            </a:xfrm>
            <a:prstGeom prst="roundRect">
              <a:avLst>
                <a:gd name="adj" fmla="val 2721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5" name="矩形 14"/>
            <p:cNvSpPr/>
            <p:nvPr/>
          </p:nvSpPr>
          <p:spPr>
            <a:xfrm>
              <a:off x="539851" y="2435684"/>
              <a:ext cx="67944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新的征程上，不怕牺牲、英勇斗争，要求进一步强化中国共产党人的意志。</a:t>
              </a:r>
              <a:endPar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6" name="圆角矩形 5"/>
          <p:cNvSpPr/>
          <p:nvPr/>
        </p:nvSpPr>
        <p:spPr>
          <a:xfrm>
            <a:off x="1161208" y="3428999"/>
            <a:ext cx="9869584" cy="1719510"/>
          </a:xfrm>
          <a:prstGeom prst="roundRect">
            <a:avLst>
              <a:gd name="adj" fmla="val 570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7" name="矩形 16"/>
          <p:cNvSpPr/>
          <p:nvPr/>
        </p:nvSpPr>
        <p:spPr>
          <a:xfrm>
            <a:off x="1318727" y="3617174"/>
            <a:ext cx="9554547" cy="1356995"/>
          </a:xfrm>
          <a:prstGeom prst="rect">
            <a:avLst/>
          </a:prstGeom>
        </p:spPr>
        <p:txBody>
          <a:bodyPr wrap="square">
            <a:spAutoFit/>
          </a:bodyPr>
          <a:lstStyle/>
          <a:p>
            <a:pPr indent="0" algn="just">
              <a:lnSpc>
                <a:spcPct val="150000"/>
              </a:lnSpc>
              <a:buFont typeface="Wingdings" panose="05000000000000000000" pitchFamily="2" charset="2"/>
              <a:buNone/>
            </a:pPr>
            <a:r>
              <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要明白一个道理：越是接近民族复兴的伟大目标，越不会一帆风顺，越充满风险挑战乃至惊涛骇浪，我们必须准备付出更为艰巨、更为艰苦的努力，必须进行具有许多新的历史特点的伟大斗争。</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2" name="矩形 1"/>
          <p:cNvSpPr/>
          <p:nvPr/>
        </p:nvSpPr>
        <p:spPr>
          <a:xfrm>
            <a:off x="1020445" y="1100455"/>
            <a:ext cx="10010775" cy="1055370"/>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百年历史发展证明，不畏强敌、不惧风险、敢于斗争、勇于胜利，是中国共产党人的风骨和品质。</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1" name="组合 10"/>
          <p:cNvGrpSpPr/>
          <p:nvPr/>
        </p:nvGrpSpPr>
        <p:grpSpPr>
          <a:xfrm>
            <a:off x="1119673" y="2366986"/>
            <a:ext cx="9869584" cy="696686"/>
            <a:chOff x="476251" y="2330980"/>
            <a:chExt cx="7556400" cy="533400"/>
          </a:xfrm>
        </p:grpSpPr>
        <p:sp>
          <p:nvSpPr>
            <p:cNvPr id="14" name="圆角矩形 5"/>
            <p:cNvSpPr/>
            <p:nvPr/>
          </p:nvSpPr>
          <p:spPr>
            <a:xfrm>
              <a:off x="476251" y="2330980"/>
              <a:ext cx="7556400" cy="533400"/>
            </a:xfrm>
            <a:prstGeom prst="roundRect">
              <a:avLst>
                <a:gd name="adj" fmla="val 2721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5" name="矩形 14"/>
            <p:cNvSpPr/>
            <p:nvPr/>
          </p:nvSpPr>
          <p:spPr>
            <a:xfrm>
              <a:off x="539851" y="2435684"/>
              <a:ext cx="67944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新的征程上，不怕牺牲、英勇斗争，要求进一步强化中国共产党人的意志。</a:t>
              </a:r>
              <a:endParaRPr lang="zh-CN" altLang="en-US"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6" name="圆角矩形 5"/>
          <p:cNvSpPr/>
          <p:nvPr/>
        </p:nvSpPr>
        <p:spPr>
          <a:xfrm>
            <a:off x="1161208" y="3428999"/>
            <a:ext cx="9869584" cy="2488163"/>
          </a:xfrm>
          <a:prstGeom prst="roundRect">
            <a:avLst>
              <a:gd name="adj" fmla="val 570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7" name="矩形 16"/>
          <p:cNvSpPr/>
          <p:nvPr/>
        </p:nvSpPr>
        <p:spPr>
          <a:xfrm>
            <a:off x="1318727" y="3570463"/>
            <a:ext cx="9455020" cy="2200910"/>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我们必须增强忧患意识、始终居安思危，贯彻总体国家安全观，统筹发展和安全，统筹中华民族伟大复兴战略全局和世界百年未有之大变局。</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我们要深刻认识我国社会主要矛盾变化带来的新特征新要求，深刻认识错综复杂的国际环境带来的新矛盾新挑战，敢于斗争，善于斗争，逢山开道、遇水架桥，勇于战胜一切风险挑战。</a:t>
            </a:r>
            <a:endParaRPr lang="zh-CN" altLang="en-US"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sp>
        <p:nvSpPr>
          <p:cNvPr id="3" name="矩形 2"/>
          <p:cNvSpPr/>
          <p:nvPr/>
        </p:nvSpPr>
        <p:spPr>
          <a:xfrm>
            <a:off x="1517780" y="275141"/>
            <a:ext cx="3829050" cy="492760"/>
          </a:xfrm>
          <a:prstGeom prst="rect">
            <a:avLst/>
          </a:prstGeom>
        </p:spPr>
        <p:txBody>
          <a:bodyPr wrap="none">
            <a:spAutoFit/>
          </a:bodyPr>
          <a:lstStyle/>
          <a:p>
            <a:r>
              <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伟大建党精神的当代价值</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10" name="矩形 9"/>
          <p:cNvSpPr/>
          <p:nvPr/>
        </p:nvSpPr>
        <p:spPr>
          <a:xfrm>
            <a:off x="622041" y="1321103"/>
            <a:ext cx="235102" cy="235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55" b="1" dirty="0">
              <a:solidFill>
                <a:schemeClr val="tx1"/>
              </a:solidFill>
              <a:cs typeface="+mn-ea"/>
              <a:sym typeface="+mn-lt"/>
            </a:endParaRPr>
          </a:p>
        </p:txBody>
      </p:sp>
      <p:sp>
        <p:nvSpPr>
          <p:cNvPr id="2" name="矩形 1"/>
          <p:cNvSpPr/>
          <p:nvPr/>
        </p:nvSpPr>
        <p:spPr>
          <a:xfrm>
            <a:off x="1020147" y="1100188"/>
            <a:ext cx="8161176" cy="573405"/>
          </a:xfrm>
          <a:prstGeom prst="rect">
            <a:avLst/>
          </a:prstGeom>
        </p:spPr>
        <p:txBody>
          <a:bodyPr wrap="square">
            <a:spAutoFit/>
          </a:bodyPr>
          <a:lstStyle/>
          <a:p>
            <a:pPr>
              <a:lnSpc>
                <a:spcPct val="150000"/>
              </a:lnSpc>
            </a:pPr>
            <a:r>
              <a:rPr lang="zh-CN" altLang="zh-CN"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rPr>
              <a:t>百年历史发展证明，对党忠诚，是中国共产党人首要的政治品质。</a:t>
            </a:r>
            <a:endParaRPr lang="zh-CN" altLang="en-US" sz="209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mn-ea"/>
            </a:endParaRPr>
          </a:p>
        </p:txBody>
      </p:sp>
      <p:grpSp>
        <p:nvGrpSpPr>
          <p:cNvPr id="11" name="组合 10"/>
          <p:cNvGrpSpPr/>
          <p:nvPr/>
        </p:nvGrpSpPr>
        <p:grpSpPr>
          <a:xfrm>
            <a:off x="920620" y="2035628"/>
            <a:ext cx="10350759" cy="696686"/>
            <a:chOff x="476251" y="2330980"/>
            <a:chExt cx="7924800" cy="533400"/>
          </a:xfrm>
        </p:grpSpPr>
        <p:sp>
          <p:nvSpPr>
            <p:cNvPr id="14" name="圆角矩形 5"/>
            <p:cNvSpPr/>
            <p:nvPr/>
          </p:nvSpPr>
          <p:spPr>
            <a:xfrm>
              <a:off x="476251" y="2330980"/>
              <a:ext cx="7924800" cy="533400"/>
            </a:xfrm>
            <a:prstGeom prst="roundRect">
              <a:avLst>
                <a:gd name="adj" fmla="val 2721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5" name="矩形 14"/>
            <p:cNvSpPr/>
            <p:nvPr/>
          </p:nvSpPr>
          <p:spPr>
            <a:xfrm>
              <a:off x="539851" y="2435684"/>
              <a:ext cx="7708800" cy="315526"/>
            </a:xfrm>
            <a:prstGeom prst="rect">
              <a:avLst/>
            </a:prstGeom>
          </p:spPr>
          <p:txBody>
            <a:bodyPr wrap="square">
              <a:spAutoFit/>
            </a:bodyPr>
            <a:lstStyle/>
            <a:p>
              <a:r>
                <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rPr>
                <a:t>新的征程上，对党忠诚、不负人民，要求进一步提升中国共产党人对党对人民的情感。</a:t>
              </a:r>
              <a:endParaRPr lang="zh-CN" altLang="zh-CN" sz="2090" dirty="0">
                <a:solidFill>
                  <a:schemeClr val="bg1"/>
                </a:solidFill>
                <a:effectLst>
                  <a:outerShdw blurRad="38100" dist="38100" dir="2700000" algn="tl">
                    <a:srgbClr val="000000">
                      <a:alpha val="43137"/>
                    </a:srgbClr>
                  </a:outerShdw>
                </a:effectLst>
                <a:latin typeface="思源黑体 CN Medium" panose="020B0600000000000000" pitchFamily="34" charset="-122"/>
                <a:ea typeface="思源黑体 CN Medium" panose="020B0600000000000000" pitchFamily="34" charset="-122"/>
                <a:cs typeface="+mn-ea"/>
              </a:endParaRPr>
            </a:p>
          </p:txBody>
        </p:sp>
      </p:grpSp>
      <p:sp>
        <p:nvSpPr>
          <p:cNvPr id="17" name="圆角矩形 5"/>
          <p:cNvSpPr/>
          <p:nvPr/>
        </p:nvSpPr>
        <p:spPr>
          <a:xfrm>
            <a:off x="920620" y="3115179"/>
            <a:ext cx="10350759" cy="2943015"/>
          </a:xfrm>
          <a:prstGeom prst="roundRect">
            <a:avLst>
              <a:gd name="adj" fmla="val 570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395" dirty="0">
              <a:solidFill>
                <a:srgbClr val="C00000"/>
              </a:solidFill>
              <a:latin typeface="Source Han Sans Regular" panose="020B0500000000000000" pitchFamily="34" charset="-122"/>
              <a:ea typeface="Source Han Sans Regular" panose="020B0500000000000000" pitchFamily="34" charset="-122"/>
            </a:endParaRPr>
          </a:p>
        </p:txBody>
      </p:sp>
      <p:sp>
        <p:nvSpPr>
          <p:cNvPr id="18" name="矩形 17"/>
          <p:cNvSpPr/>
          <p:nvPr/>
        </p:nvSpPr>
        <p:spPr>
          <a:xfrm>
            <a:off x="1069910" y="3281964"/>
            <a:ext cx="10052180" cy="2622550"/>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要旗帜鲜明讲政治，做到对党的信仰忠诚、对党的组织忠诚、对党的理论和路线方针政策的忠诚。要不断增强</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四个意识</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、坚定</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四个自信</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、做到</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两个维护</a:t>
            </a:r>
            <a:r>
              <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a:t>
            </a: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、牢记“国之大者”，自觉在思想上、政治上和行动上同以习近平同志为核心的党中央保持高度一致。</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marL="285750" indent="-285750" algn="just">
              <a:lnSpc>
                <a:spcPct val="150000"/>
              </a:lnSpc>
              <a:buFont typeface="Wingdings" panose="05000000000000000000" pitchFamily="2" charset="2"/>
              <a:buChar char="l"/>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要不断“补钙强骨”，勇于自我革命，全面从严治党，确保党不变质、不变色、不变味，确保党在新时代坚持和发展中国特色社会主义的历史进程中始终成为坚强领导核心，在应对国内外各种风险挑战的历史进程中始终成为全国人民的主心骨。</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20" name="矩形 19"/>
          <p:cNvSpPr/>
          <p:nvPr/>
        </p:nvSpPr>
        <p:spPr>
          <a:xfrm>
            <a:off x="506057" y="799806"/>
            <a:ext cx="11661061" cy="3598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9770">
              <a:defRPr/>
            </a:pPr>
            <a:endParaRPr lang="zh-CN" altLang="en-US">
              <a:solidFill>
                <a:prstClr val="white"/>
              </a:solidFill>
              <a:latin typeface="等线" panose="020F0502020204030204"/>
              <a:ea typeface="等线" panose="02010600030101010101" pitchFamily="2" charset="-122"/>
            </a:endParaRPr>
          </a:p>
        </p:txBody>
      </p:sp>
      <p:pic>
        <p:nvPicPr>
          <p:cNvPr id="21" name="图片 20"/>
          <p:cNvPicPr>
            <a:picLocks noChangeAspect="1"/>
          </p:cNvPicPr>
          <p:nvPr/>
        </p:nvPicPr>
        <p:blipFill>
          <a:blip r:embed="rId1" cstate="screen"/>
          <a:stretch>
            <a:fillRect/>
          </a:stretch>
        </p:blipFill>
        <p:spPr>
          <a:xfrm>
            <a:off x="124408" y="379662"/>
            <a:ext cx="1293845" cy="456128"/>
          </a:xfrm>
          <a:prstGeom prst="rect">
            <a:avLst/>
          </a:prstGeom>
        </p:spPr>
      </p:pic>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t="82778"/>
          <a:stretch>
            <a:fillRect/>
          </a:stretch>
        </p:blipFill>
        <p:spPr>
          <a:xfrm>
            <a:off x="10917" y="5933874"/>
            <a:ext cx="12179559" cy="922570"/>
          </a:xfrm>
          <a:prstGeom prst="rect">
            <a:avLst/>
          </a:prstGeom>
        </p:spPr>
      </p:pic>
      <p:sp>
        <p:nvSpPr>
          <p:cNvPr id="3" name="矩形 2"/>
          <p:cNvSpPr/>
          <p:nvPr/>
        </p:nvSpPr>
        <p:spPr>
          <a:xfrm>
            <a:off x="1517780" y="275141"/>
            <a:ext cx="845820" cy="492760"/>
          </a:xfrm>
          <a:prstGeom prst="rect">
            <a:avLst/>
          </a:prstGeom>
        </p:spPr>
        <p:txBody>
          <a:bodyPr wrap="none">
            <a:spAutoFit/>
          </a:bodyPr>
          <a:lstStyle/>
          <a:p>
            <a:r>
              <a:rPr lang="zh-CN" altLang="en-US"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rPr>
              <a:t>小结</a:t>
            </a:r>
            <a:endParaRPr lang="zh-CN" altLang="zh-CN" sz="261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endParaRPr>
          </a:p>
        </p:txBody>
      </p:sp>
      <p:sp>
        <p:nvSpPr>
          <p:cNvPr id="5" name="矩形 4"/>
          <p:cNvSpPr/>
          <p:nvPr/>
        </p:nvSpPr>
        <p:spPr>
          <a:xfrm>
            <a:off x="5908656" y="1836575"/>
            <a:ext cx="5639607" cy="3620135"/>
          </a:xfrm>
          <a:prstGeom prst="rect">
            <a:avLst/>
          </a:prstGeom>
        </p:spPr>
        <p:txBody>
          <a:bodyPr wrap="square">
            <a:spAutoFit/>
          </a:bodyPr>
          <a:lstStyle/>
          <a:p>
            <a:pPr algn="just">
              <a:lnSpc>
                <a:spcPct val="150000"/>
              </a:lnSpc>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过去一百年，中国共产党向人民、向历史交出了一份优异的答卷。现在，中国共产党团结带领中国人民又踏上了实现第二个百年奋斗目标新的赶考之路。</a:t>
            </a:r>
            <a:endParaRPr lang="en-US"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a:p>
            <a:pPr algn="just">
              <a:lnSpc>
                <a:spcPct val="150000"/>
              </a:lnSpc>
              <a:spcBef>
                <a:spcPts val="1200"/>
              </a:spcBef>
            </a:pPr>
            <a:r>
              <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rPr>
              <a:t>习近平总书记向全体党员发出号召，牢记初心使命，坚定理想信念，践行党的宗旨，永远保持同人民群众的血肉联系，始终同人民想在一起、干在一起，风雨同舟、同甘共苦，继续为实现人民对美好生活的向往不懈努力，努力为党和人民争取更大光荣！</a:t>
            </a:r>
            <a:endParaRPr lang="zh-CN" altLang="zh-CN" sz="183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mn-ea"/>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49" y="1890550"/>
            <a:ext cx="4908894" cy="35466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alphaModFix amt="50000"/>
          </a:blip>
          <a:srcRect l="10291" b="38617"/>
          <a:stretch>
            <a:fillRect/>
          </a:stretch>
        </p:blipFill>
        <p:spPr>
          <a:xfrm flipH="1">
            <a:off x="0" y="1555"/>
            <a:ext cx="4731264" cy="3237356"/>
          </a:xfrm>
          <a:prstGeom prst="rect">
            <a:avLst/>
          </a:prstGeom>
        </p:spPr>
      </p:pic>
      <p:pic>
        <p:nvPicPr>
          <p:cNvPr id="5" name="图片 4"/>
          <p:cNvPicPr>
            <a:picLocks noChangeAspect="1"/>
          </p:cNvPicPr>
          <p:nvPr/>
        </p:nvPicPr>
        <p:blipFill>
          <a:blip r:embed="rId2" cstate="screen"/>
          <a:stretch>
            <a:fillRect/>
          </a:stretch>
        </p:blipFill>
        <p:spPr>
          <a:xfrm>
            <a:off x="0" y="5896231"/>
            <a:ext cx="12192000" cy="961165"/>
          </a:xfrm>
          <a:prstGeom prst="rect">
            <a:avLst/>
          </a:prstGeom>
        </p:spPr>
      </p:pic>
      <p:cxnSp>
        <p:nvCxnSpPr>
          <p:cNvPr id="6" name="直接连接符 5"/>
          <p:cNvCxnSpPr/>
          <p:nvPr/>
        </p:nvCxnSpPr>
        <p:spPr>
          <a:xfrm>
            <a:off x="3968520" y="3177742"/>
            <a:ext cx="484333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32677" y="1851162"/>
            <a:ext cx="4265927" cy="1297305"/>
          </a:xfrm>
          <a:prstGeom prst="rect">
            <a:avLst/>
          </a:prstGeom>
          <a:noFill/>
        </p:spPr>
        <p:txBody>
          <a:bodyPr wrap="square" rtlCol="0">
            <a:spAutoFit/>
          </a:bodyPr>
          <a:lstStyle/>
          <a:p>
            <a:r>
              <a:rPr kumimoji="1" lang="zh-CN" altLang="en-US" sz="7835" dirty="0">
                <a:solidFill>
                  <a:srgbClr val="C00000"/>
                </a:solidFill>
                <a:latin typeface="思源宋体 Heavy" panose="02020900000000000000" pitchFamily="18" charset="-122"/>
                <a:ea typeface="思源宋体 Heavy" panose="02020900000000000000" pitchFamily="18" charset="-122"/>
              </a:rPr>
              <a:t>感谢关注</a:t>
            </a:r>
            <a:endParaRPr kumimoji="1" lang="en-US" altLang="zh-CN" sz="7835" dirty="0">
              <a:solidFill>
                <a:srgbClr val="C00000"/>
              </a:solidFill>
              <a:latin typeface="思源宋体 Heavy" panose="02020900000000000000" pitchFamily="18" charset="-122"/>
              <a:ea typeface="思源宋体 Heavy" panose="02020900000000000000" pitchFamily="18" charset="-122"/>
            </a:endParaRPr>
          </a:p>
        </p:txBody>
      </p:sp>
      <p:pic>
        <p:nvPicPr>
          <p:cNvPr id="8" name="图片 7"/>
          <p:cNvPicPr>
            <a:picLocks noChangeAspect="1"/>
          </p:cNvPicPr>
          <p:nvPr/>
        </p:nvPicPr>
        <p:blipFill>
          <a:blip r:embed="rId3" cstate="screen"/>
          <a:stretch>
            <a:fillRect/>
          </a:stretch>
        </p:blipFill>
        <p:spPr>
          <a:xfrm>
            <a:off x="581298" y="4332370"/>
            <a:ext cx="5769262" cy="2072419"/>
          </a:xfrm>
          <a:prstGeom prst="rect">
            <a:avLst/>
          </a:prstGeom>
        </p:spPr>
      </p:pic>
      <p:pic>
        <p:nvPicPr>
          <p:cNvPr id="13" name="图片 12"/>
          <p:cNvPicPr>
            <a:picLocks noChangeAspect="1"/>
          </p:cNvPicPr>
          <p:nvPr/>
        </p:nvPicPr>
        <p:blipFill>
          <a:blip r:embed="rId4" cstate="screen"/>
          <a:stretch>
            <a:fillRect/>
          </a:stretch>
        </p:blipFill>
        <p:spPr>
          <a:xfrm flipH="1">
            <a:off x="10297301" y="521026"/>
            <a:ext cx="1473788" cy="9611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p="http://schemas.openxmlformats.org/presentationml/2006/main">
  <p:tag name="MH" val="20211027141407"/>
  <p:tag name="MH_LIBRARY" val="GRAPHIC"/>
  <p:tag name="MH_TYPE" val="Other"/>
  <p:tag name="MH_ORDER" val="1"/>
</p:tagLst>
</file>

<file path=ppt/tags/tag2.xml><?xml version="1.0" encoding="utf-8"?>
<p:tagLst xmlns:p="http://schemas.openxmlformats.org/presentationml/2006/main">
  <p:tag name="MH" val="20211027141407"/>
  <p:tag name="MH_LIBRARY" val="GRAPHIC"/>
  <p:tag name="MH_TYPE" val="Other"/>
  <p:tag name="MH_ORDER" val="2"/>
</p:tagLst>
</file>

<file path=ppt/tags/tag3.xml><?xml version="1.0" encoding="utf-8"?>
<p:tagLst xmlns:p="http://schemas.openxmlformats.org/presentationml/2006/main">
  <p:tag name="MH" val="20211027141407"/>
  <p:tag name="MH_LIBRARY" val="GRAPHIC"/>
  <p:tag name="MH_TYPE" val="Other"/>
  <p:tag name="MH_ORDER" val="3"/>
</p:tagLst>
</file>

<file path=ppt/tags/tag4.xml><?xml version="1.0" encoding="utf-8"?>
<p:tagLst xmlns:p="http://schemas.openxmlformats.org/presentationml/2006/main">
  <p:tag name="MH" val="20211027141407"/>
  <p:tag name="MH_LIBRARY" val="GRAPHIC"/>
  <p:tag name="MH_TYPE" val="Other"/>
  <p:tag name="MH_ORDER" val="1"/>
</p:tagLst>
</file>

<file path=ppt/tags/tag5.xml><?xml version="1.0" encoding="utf-8"?>
<p:tagLst xmlns:p="http://schemas.openxmlformats.org/presentationml/2006/main">
  <p:tag name="MH" val="20211027141407"/>
  <p:tag name="MH_LIBRARY" val="GRAPHIC"/>
  <p:tag name="MH_TYPE" val="Other"/>
  <p:tag name="MH_ORDER" val="2"/>
</p:tagLst>
</file>

<file path=ppt/tags/tag6.xml><?xml version="1.0" encoding="utf-8"?>
<p:tagLst xmlns:p="http://schemas.openxmlformats.org/presentationml/2006/main">
  <p:tag name="MH" val="20211027141407"/>
  <p:tag name="MH_LIBRARY" val="GRAPHIC"/>
  <p:tag name="MH_TYPE" val="Other"/>
  <p:tag name="MH_ORDER" val="3"/>
</p:tagLst>
</file>

<file path=ppt/tags/tag7.xml><?xml version="1.0" encoding="utf-8"?>
<p:tagLst xmlns:p="http://schemas.openxmlformats.org/presentationml/2006/main">
  <p:tag name="MH" val="20211027141407"/>
  <p:tag name="MH_LIBRARY" val="GRAPHIC"/>
  <p:tag name="MH_TYPE" val="SubTitle"/>
  <p:tag name="MH_ORDER" val="1"/>
</p:tagLst>
</file>

<file path=ppt/tags/tag8.xml><?xml version="1.0" encoding="utf-8"?>
<p:tagLst xmlns:p="http://schemas.openxmlformats.org/presentationml/2006/main">
  <p:tag name="PA" val="v5.2.11"/>
  <p:tag name="RESOURCELIBID_SHAPE" val="0"/>
  <p:tag name="RESOURCELIB_SHAPETYPE" val="4"/>
</p:tagLst>
</file>

<file path=ppt/tags/tag9.xml><?xml version="1.0" encoding="utf-8"?>
<p:tagLst xmlns:p="http://schemas.openxmlformats.org/presentationml/2006/main">
  <p:tag name="PA" val="v5.2.11"/>
</p:tagLst>
</file>

<file path=ppt/tags/tag10.xml><?xml version="1.0" encoding="utf-8"?>
<p:tagLst xmlns:p="http://schemas.openxmlformats.org/presentationml/2006/main">
  <p:tag name="PA" val="v5.2.11"/>
</p:tagLst>
</file>

<file path=ppt/tags/tag11.xml><?xml version="1.0" encoding="utf-8"?>
<p:tagLst xmlns:p="http://schemas.openxmlformats.org/presentationml/2006/main">
  <p:tag name="PA" val="v5.2.11"/>
</p:tagLst>
</file>

<file path=ppt/tags/tag12.xml><?xml version="1.0" encoding="utf-8"?>
<p:tagLst xmlns:p="http://schemas.openxmlformats.org/presentationml/2006/main">
  <p:tag name="PA" val="v5.2.11"/>
</p:tagLst>
</file>

<file path=ppt/tags/tag13.xml><?xml version="1.0" encoding="utf-8"?>
<p:tagLst xmlns:p="http://schemas.openxmlformats.org/presentationml/2006/main">
  <p:tag name="PA" val="v5.2.11"/>
</p:tagLst>
</file>

<file path=ppt/tags/tag14.xml><?xml version="1.0" encoding="utf-8"?>
<p:tagLst xmlns:p="http://schemas.openxmlformats.org/presentationml/2006/main">
  <p:tag name="PA" val="v5.2.11"/>
</p:tagLst>
</file>

<file path=ppt/tags/tag15.xml><?xml version="1.0" encoding="utf-8"?>
<p:tagLst xmlns:p="http://schemas.openxmlformats.org/presentationml/2006/main">
  <p:tag name="PA" val="v5.2.11"/>
</p:tagLst>
</file>

<file path=ppt/tags/tag16.xml><?xml version="1.0" encoding="utf-8"?>
<p:tagLst xmlns:p="http://schemas.openxmlformats.org/presentationml/2006/main">
  <p:tag name="PA" val="v5.2.11"/>
</p:tagLst>
</file>

<file path=ppt/tags/tag17.xml><?xml version="1.0" encoding="utf-8"?>
<p:tagLst xmlns:p="http://schemas.openxmlformats.org/presentationml/2006/main">
  <p:tag name="PA" val="v5.2.11"/>
</p:tagLst>
</file>

<file path=ppt/tags/tag18.xml><?xml version="1.0" encoding="utf-8"?>
<p:tagLst xmlns:p="http://schemas.openxmlformats.org/presentationml/2006/main">
  <p:tag name="PA" val="v5.2.11"/>
</p:tagLst>
</file>

<file path=ppt/tags/tag19.xml><?xml version="1.0" encoding="utf-8"?>
<p:tagLst xmlns:p="http://schemas.openxmlformats.org/presentationml/2006/main">
  <p:tag name="PA" val="v5.2.11"/>
</p:tagLst>
</file>

<file path=ppt/tags/tag20.xml><?xml version="1.0" encoding="utf-8"?>
<p:tagLst xmlns:p="http://schemas.openxmlformats.org/presentationml/2006/main">
  <p:tag name="PA" val="v5.2.11"/>
</p:tagLst>
</file>

<file path=ppt/tags/tag21.xml><?xml version="1.0" encoding="utf-8"?>
<p:tagLst xmlns:p="http://schemas.openxmlformats.org/presentationml/2006/main">
  <p:tag name="PA" val="v5.2.11"/>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PA" val="v5.2.9"/>
</p:tagLst>
</file>

<file path=ppt/tags/tag24.xml><?xml version="1.0" encoding="utf-8"?>
<p:tagLst xmlns:p="http://schemas.openxmlformats.org/presentationml/2006/main">
  <p:tag name="PA" val="v5.2.9"/>
</p:tagLst>
</file>

<file path=ppt/theme/theme1.xml><?xml version="1.0" encoding="utf-8"?>
<a:theme xmlns:a="http://schemas.openxmlformats.org/drawingml/2006/main" name="666">
  <a:themeElements>
    <a:clrScheme name="自定义 505">
      <a:dk1>
        <a:sysClr val="windowText" lastClr="000000"/>
      </a:dk1>
      <a:lt1>
        <a:sysClr val="window" lastClr="FFFFFF"/>
      </a:lt1>
      <a:dk2>
        <a:srgbClr val="44546A"/>
      </a:dk2>
      <a:lt2>
        <a:srgbClr val="E7E6E6"/>
      </a:lt2>
      <a:accent1>
        <a:srgbClr val="B1050A"/>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党政风">
      <a:majorFont>
        <a:latin typeface="等线 Light"/>
        <a:ea typeface="庞门正道粗书体6.0"/>
        <a:cs typeface="Arial"/>
      </a:majorFont>
      <a:minorFont>
        <a:latin typeface="等线"/>
        <a:ea typeface="楷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98">
      <a:dk1>
        <a:srgbClr val="000000"/>
      </a:dk1>
      <a:lt1>
        <a:srgbClr val="FFFFFF"/>
      </a:lt1>
      <a:dk2>
        <a:srgbClr val="000000"/>
      </a:dk2>
      <a:lt2>
        <a:srgbClr val="FFFFFF"/>
      </a:lt2>
      <a:accent1>
        <a:srgbClr val="DA0000"/>
      </a:accent1>
      <a:accent2>
        <a:srgbClr val="FFC000"/>
      </a:accent2>
      <a:accent3>
        <a:srgbClr val="DA0000"/>
      </a:accent3>
      <a:accent4>
        <a:srgbClr val="FFC000"/>
      </a:accent4>
      <a:accent5>
        <a:srgbClr val="DA0000"/>
      </a:accent5>
      <a:accent6>
        <a:srgbClr val="FFC000"/>
      </a:accent6>
      <a:hlink>
        <a:srgbClr val="DA0000"/>
      </a:hlink>
      <a:folHlink>
        <a:srgbClr val="FFC000"/>
      </a:folHlink>
    </a:clrScheme>
    <a:fontScheme name="自定义 1">
      <a:majorFont>
        <a:latin typeface="Calibri Light"/>
        <a:ea typeface="思源黑体 CN Bold"/>
        <a:cs typeface=""/>
      </a:majorFont>
      <a:minorFont>
        <a:latin typeface="Calibri"/>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4503</Words>
  <Application>WPS 演示</Application>
  <PresentationFormat>自定义</PresentationFormat>
  <Paragraphs>223</Paragraphs>
  <Slides>27</Slides>
  <Notes>0</Notes>
  <HiddenSlides>0</HiddenSlides>
  <MMClips>0</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27</vt:i4>
      </vt:variant>
    </vt:vector>
  </HeadingPairs>
  <TitlesOfParts>
    <vt:vector size="51" baseType="lpstr">
      <vt:lpstr>Arial</vt:lpstr>
      <vt:lpstr>宋体</vt:lpstr>
      <vt:lpstr>Wingdings</vt:lpstr>
      <vt:lpstr>楷体</vt:lpstr>
      <vt:lpstr>黑体</vt:lpstr>
      <vt:lpstr>仿宋</vt:lpstr>
      <vt:lpstr>等线</vt:lpstr>
      <vt:lpstr>等线</vt:lpstr>
      <vt:lpstr>思源黑体 CN Bold</vt:lpstr>
      <vt:lpstr>思源黑体 CN Medium</vt:lpstr>
      <vt:lpstr>思源黑体 CN Normal</vt:lpstr>
      <vt:lpstr>Source Han Sans Regular</vt:lpstr>
      <vt:lpstr>思源宋体 Heavy</vt:lpstr>
      <vt:lpstr>Calibri</vt:lpstr>
      <vt:lpstr>微软雅黑</vt:lpstr>
      <vt:lpstr>Arial Unicode MS</vt:lpstr>
      <vt:lpstr>庞门正道粗书体6.0</vt:lpstr>
      <vt:lpstr>イワタ太明朝</vt:lpstr>
      <vt:lpstr>微软雅黑 Light</vt:lpstr>
      <vt:lpstr>字魂59号-创粗黑</vt:lpstr>
      <vt:lpstr>字魂105号-简雅黑</vt:lpstr>
      <vt:lpstr>666</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dc:creator>
  <cp:lastModifiedBy>张家人</cp:lastModifiedBy>
  <cp:revision>9</cp:revision>
  <cp:lastPrinted>2021-06-09T23:18:00Z</cp:lastPrinted>
  <dcterms:created xsi:type="dcterms:W3CDTF">2021-06-09T23:18:00Z</dcterms:created>
  <dcterms:modified xsi:type="dcterms:W3CDTF">2022-10-25T09:12:15Z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02F98A22158544C795B91001F7BFB914</vt:lpwstr>
  </property>
  <property fmtid="{D5CDD505-2E9C-101B-9397-08002B2CF9AE}" pid="3" name="KSOProductBuildVer">
    <vt:lpwstr>2052-11.8.2.8876</vt:lpwstr>
  </property>
</Properties>
</file>