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68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设备采购申请及报销详晰流程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120" y="836295"/>
            <a:ext cx="12240000" cy="597505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051810" y="6350"/>
            <a:ext cx="6278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>
                <a:solidFill>
                  <a:srgbClr val="FF0000"/>
                </a:solidFill>
              </a:rPr>
              <a:t>三、设备采购报销流程</a:t>
            </a:r>
            <a:endParaRPr lang="zh-CN" alt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r="8565" b="9939"/>
          <a:stretch>
            <a:fillRect/>
          </a:stretch>
        </p:blipFill>
        <p:spPr>
          <a:xfrm>
            <a:off x="-24130" y="993775"/>
            <a:ext cx="12240000" cy="531754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178175" y="-13970"/>
            <a:ext cx="688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>
                <a:solidFill>
                  <a:srgbClr val="FF0000"/>
                </a:solidFill>
              </a:rPr>
              <a:t>一、设备采购申请单流程</a:t>
            </a:r>
            <a:endParaRPr lang="zh-CN" alt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1327" t="167" r="81" b="2435"/>
          <a:stretch>
            <a:fillRect/>
          </a:stretch>
        </p:blipFill>
        <p:spPr>
          <a:xfrm>
            <a:off x="-24130" y="339725"/>
            <a:ext cx="12240000" cy="617903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490" y="1644015"/>
            <a:ext cx="2066925" cy="1495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9555"/>
          <a:stretch>
            <a:fillRect/>
          </a:stretch>
        </p:blipFill>
        <p:spPr>
          <a:xfrm>
            <a:off x="-24130" y="236855"/>
            <a:ext cx="12240000" cy="63843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0142"/>
          <a:stretch>
            <a:fillRect/>
          </a:stretch>
        </p:blipFill>
        <p:spPr>
          <a:xfrm>
            <a:off x="-24130" y="261620"/>
            <a:ext cx="12240000" cy="63341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901"/>
          <a:stretch>
            <a:fillRect/>
          </a:stretch>
        </p:blipFill>
        <p:spPr>
          <a:xfrm>
            <a:off x="-24130" y="142875"/>
            <a:ext cx="12240000" cy="62156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" y="9525"/>
            <a:ext cx="5040000" cy="59763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t="2367" b="15770"/>
          <a:stretch>
            <a:fillRect/>
          </a:stretch>
        </p:blipFill>
        <p:spPr>
          <a:xfrm>
            <a:off x="151130" y="486410"/>
            <a:ext cx="10506075" cy="37115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" y="4107180"/>
            <a:ext cx="5040000" cy="6667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" y="4623435"/>
            <a:ext cx="5040000" cy="7737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rcRect l="3540" t="21278"/>
          <a:stretch>
            <a:fillRect/>
          </a:stretch>
        </p:blipFill>
        <p:spPr>
          <a:xfrm>
            <a:off x="51435" y="5298440"/>
            <a:ext cx="4861560" cy="61785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04435" y="9525"/>
            <a:ext cx="3154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设备采购申请项目指标一览表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08370" y="4839335"/>
            <a:ext cx="4778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这三个项目设定单一指标，直接选择指标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右大括号 9"/>
          <p:cNvSpPr/>
          <p:nvPr/>
        </p:nvSpPr>
        <p:spPr>
          <a:xfrm>
            <a:off x="5288280" y="4210685"/>
            <a:ext cx="452120" cy="15970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65175" y="486410"/>
            <a:ext cx="4778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该项目设定多个指标，选择对应二级学院指标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2042160" y="-13970"/>
            <a:ext cx="81076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>
                <a:solidFill>
                  <a:srgbClr val="FF0000"/>
                </a:solidFill>
              </a:rPr>
              <a:t>二、设备采购申请单审核流程</a:t>
            </a:r>
            <a:endParaRPr lang="zh-CN" altLang="en-US" sz="480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4130" y="707390"/>
            <a:ext cx="12240000" cy="58240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4130" y="688340"/>
            <a:ext cx="12240000" cy="48662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WPS 演示</Application>
  <PresentationFormat>宽屏</PresentationFormat>
  <Paragraphs>14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设备采购申请及报销详晰流程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7</cp:revision>
  <dcterms:created xsi:type="dcterms:W3CDTF">2022-02-22T08:06:00Z</dcterms:created>
  <dcterms:modified xsi:type="dcterms:W3CDTF">2022-03-01T05:58:01Z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